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55"/>
  </p:notesMasterIdLst>
  <p:sldIdLst>
    <p:sldId id="307" r:id="rId10"/>
    <p:sldId id="287" r:id="rId11"/>
    <p:sldId id="306" r:id="rId12"/>
    <p:sldId id="315" r:id="rId13"/>
    <p:sldId id="308" r:id="rId14"/>
    <p:sldId id="309" r:id="rId15"/>
    <p:sldId id="310" r:id="rId16"/>
    <p:sldId id="311" r:id="rId17"/>
    <p:sldId id="313" r:id="rId18"/>
    <p:sldId id="314" r:id="rId19"/>
    <p:sldId id="322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320" r:id="rId28"/>
    <p:sldId id="321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49" r:id="rId38"/>
    <p:sldId id="350" r:id="rId39"/>
    <p:sldId id="324" r:id="rId40"/>
    <p:sldId id="316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17" r:id="rId50"/>
    <p:sldId id="318" r:id="rId51"/>
    <p:sldId id="319" r:id="rId52"/>
    <p:sldId id="339" r:id="rId53"/>
    <p:sldId id="295" r:id="rId54"/>
  </p:sldIdLst>
  <p:sldSz cx="9144000" cy="5143500" type="screen16x9"/>
  <p:notesSz cx="6858000" cy="9144000"/>
  <p:defaultTextStyle>
    <a:defPPr>
      <a:defRPr lang="de-DE"/>
    </a:defPPr>
    <a:lvl1pPr marL="0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1"/>
    <p:restoredTop sz="94651"/>
  </p:normalViewPr>
  <p:slideViewPr>
    <p:cSldViewPr snapToGrid="0" snapToObjects="1" showGuides="1">
      <p:cViewPr varScale="1">
        <p:scale>
          <a:sx n="92" d="100"/>
          <a:sy n="92" d="100"/>
        </p:scale>
        <p:origin x="-1026" y="-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36EB8-C27E-934F-966F-04CF903635BE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643A-B3B4-5447-B583-CDF01B56ACE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55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CF4AA27-318D-44C8-814E-8B5972E25B32}" type="slidenum">
              <a:rPr lang="es-ES" smtClean="0">
                <a:solidFill>
                  <a:prstClr val="black"/>
                </a:solidFill>
              </a:rPr>
              <a:pPr defTabSz="914400">
                <a:defRPr/>
              </a:pPr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7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8A4-C49B-4BA2-AF0F-5953892F0F88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3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8A4-C49B-4BA2-AF0F-5953892F0F88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9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8A4-C49B-4BA2-AF0F-5953892F0F88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1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8A4-C49B-4BA2-AF0F-5953892F0F88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1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0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1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5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9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49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1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18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4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4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67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4968"/>
            <p:cNvSpPr>
              <a:spLocks noChangeArrowheads="1"/>
            </p:cNvSpPr>
            <p:nvPr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/>
            </a:p>
          </p:txBody>
        </p:sp>
        <p:grpSp>
          <p:nvGrpSpPr>
            <p:cNvPr id="6" name="Group 4969"/>
            <p:cNvGrpSpPr>
              <a:grpSpLocks/>
            </p:cNvGrpSpPr>
            <p:nvPr/>
          </p:nvGrpSpPr>
          <p:grpSpPr bwMode="auto">
            <a:xfrm>
              <a:off x="0" y="1187"/>
              <a:ext cx="5758" cy="3045"/>
              <a:chOff x="7" y="1187"/>
              <a:chExt cx="5728" cy="3045"/>
            </a:xfrm>
          </p:grpSpPr>
          <p:sp>
            <p:nvSpPr>
              <p:cNvPr id="8" name="Freeform 4970"/>
              <p:cNvSpPr>
                <a:spLocks/>
              </p:cNvSpPr>
              <p:nvPr/>
            </p:nvSpPr>
            <p:spPr bwMode="auto">
              <a:xfrm>
                <a:off x="569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" name="Freeform 4971"/>
              <p:cNvSpPr>
                <a:spLocks/>
              </p:cNvSpPr>
              <p:nvPr/>
            </p:nvSpPr>
            <p:spPr bwMode="auto">
              <a:xfrm>
                <a:off x="560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" name="Freeform 4972"/>
              <p:cNvSpPr>
                <a:spLocks/>
              </p:cNvSpPr>
              <p:nvPr/>
            </p:nvSpPr>
            <p:spPr bwMode="auto">
              <a:xfrm>
                <a:off x="5519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" name="Freeform 4973"/>
              <p:cNvSpPr>
                <a:spLocks/>
              </p:cNvSpPr>
              <p:nvPr/>
            </p:nvSpPr>
            <p:spPr bwMode="auto">
              <a:xfrm>
                <a:off x="543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" name="Freeform 4974"/>
              <p:cNvSpPr>
                <a:spLocks/>
              </p:cNvSpPr>
              <p:nvPr/>
            </p:nvSpPr>
            <p:spPr bwMode="auto">
              <a:xfrm>
                <a:off x="534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" name="Freeform 4975"/>
              <p:cNvSpPr>
                <a:spLocks/>
              </p:cNvSpPr>
              <p:nvPr/>
            </p:nvSpPr>
            <p:spPr bwMode="auto">
              <a:xfrm>
                <a:off x="526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" name="Freeform 4976"/>
              <p:cNvSpPr>
                <a:spLocks/>
              </p:cNvSpPr>
              <p:nvPr/>
            </p:nvSpPr>
            <p:spPr bwMode="auto">
              <a:xfrm>
                <a:off x="517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" name="Freeform 4977"/>
              <p:cNvSpPr>
                <a:spLocks/>
              </p:cNvSpPr>
              <p:nvPr/>
            </p:nvSpPr>
            <p:spPr bwMode="auto">
              <a:xfrm>
                <a:off x="508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" name="Freeform 4978"/>
              <p:cNvSpPr>
                <a:spLocks/>
              </p:cNvSpPr>
              <p:nvPr/>
            </p:nvSpPr>
            <p:spPr bwMode="auto">
              <a:xfrm>
                <a:off x="500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" name="Freeform 4979"/>
              <p:cNvSpPr>
                <a:spLocks/>
              </p:cNvSpPr>
              <p:nvPr/>
            </p:nvSpPr>
            <p:spPr bwMode="auto">
              <a:xfrm>
                <a:off x="491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" name="Freeform 4980"/>
              <p:cNvSpPr>
                <a:spLocks/>
              </p:cNvSpPr>
              <p:nvPr/>
            </p:nvSpPr>
            <p:spPr bwMode="auto">
              <a:xfrm>
                <a:off x="483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" name="Freeform 4981"/>
              <p:cNvSpPr>
                <a:spLocks/>
              </p:cNvSpPr>
              <p:nvPr/>
            </p:nvSpPr>
            <p:spPr bwMode="auto">
              <a:xfrm>
                <a:off x="474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" name="Freeform 4982"/>
              <p:cNvSpPr>
                <a:spLocks/>
              </p:cNvSpPr>
              <p:nvPr/>
            </p:nvSpPr>
            <p:spPr bwMode="auto">
              <a:xfrm>
                <a:off x="465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" name="Freeform 4983"/>
              <p:cNvSpPr>
                <a:spLocks/>
              </p:cNvSpPr>
              <p:nvPr/>
            </p:nvSpPr>
            <p:spPr bwMode="auto">
              <a:xfrm>
                <a:off x="4571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" name="Freeform 4984"/>
              <p:cNvSpPr>
                <a:spLocks/>
              </p:cNvSpPr>
              <p:nvPr/>
            </p:nvSpPr>
            <p:spPr bwMode="auto">
              <a:xfrm>
                <a:off x="448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" name="Freeform 4985"/>
              <p:cNvSpPr>
                <a:spLocks/>
              </p:cNvSpPr>
              <p:nvPr/>
            </p:nvSpPr>
            <p:spPr bwMode="auto">
              <a:xfrm>
                <a:off x="439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" name="Freeform 4986"/>
              <p:cNvSpPr>
                <a:spLocks/>
              </p:cNvSpPr>
              <p:nvPr/>
            </p:nvSpPr>
            <p:spPr bwMode="auto">
              <a:xfrm>
                <a:off x="431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" name="Freeform 4987"/>
              <p:cNvSpPr>
                <a:spLocks/>
              </p:cNvSpPr>
              <p:nvPr/>
            </p:nvSpPr>
            <p:spPr bwMode="auto">
              <a:xfrm>
                <a:off x="422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" name="Freeform 4988"/>
              <p:cNvSpPr>
                <a:spLocks/>
              </p:cNvSpPr>
              <p:nvPr/>
            </p:nvSpPr>
            <p:spPr bwMode="auto">
              <a:xfrm>
                <a:off x="414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" name="Freeform 4989"/>
              <p:cNvSpPr>
                <a:spLocks/>
              </p:cNvSpPr>
              <p:nvPr/>
            </p:nvSpPr>
            <p:spPr bwMode="auto">
              <a:xfrm>
                <a:off x="405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" name="Freeform 4990"/>
              <p:cNvSpPr>
                <a:spLocks/>
              </p:cNvSpPr>
              <p:nvPr/>
            </p:nvSpPr>
            <p:spPr bwMode="auto">
              <a:xfrm>
                <a:off x="396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" name="Freeform 4991"/>
              <p:cNvSpPr>
                <a:spLocks/>
              </p:cNvSpPr>
              <p:nvPr/>
            </p:nvSpPr>
            <p:spPr bwMode="auto">
              <a:xfrm>
                <a:off x="388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" name="Freeform 4992"/>
              <p:cNvSpPr>
                <a:spLocks/>
              </p:cNvSpPr>
              <p:nvPr/>
            </p:nvSpPr>
            <p:spPr bwMode="auto">
              <a:xfrm>
                <a:off x="379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" name="Freeform 4993"/>
              <p:cNvSpPr>
                <a:spLocks/>
              </p:cNvSpPr>
              <p:nvPr/>
            </p:nvSpPr>
            <p:spPr bwMode="auto">
              <a:xfrm>
                <a:off x="371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" name="Freeform 4994"/>
              <p:cNvSpPr>
                <a:spLocks/>
              </p:cNvSpPr>
              <p:nvPr/>
            </p:nvSpPr>
            <p:spPr bwMode="auto">
              <a:xfrm>
                <a:off x="3623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" name="Freeform 4995"/>
              <p:cNvSpPr>
                <a:spLocks/>
              </p:cNvSpPr>
              <p:nvPr/>
            </p:nvSpPr>
            <p:spPr bwMode="auto">
              <a:xfrm>
                <a:off x="181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" name="Freeform 4996"/>
              <p:cNvSpPr>
                <a:spLocks/>
              </p:cNvSpPr>
              <p:nvPr/>
            </p:nvSpPr>
            <p:spPr bwMode="auto">
              <a:xfrm>
                <a:off x="1727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" name="Freeform 4997"/>
              <p:cNvSpPr>
                <a:spLocks/>
              </p:cNvSpPr>
              <p:nvPr/>
            </p:nvSpPr>
            <p:spPr bwMode="auto">
              <a:xfrm>
                <a:off x="164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" name="Freeform 4998"/>
              <p:cNvSpPr>
                <a:spLocks/>
              </p:cNvSpPr>
              <p:nvPr/>
            </p:nvSpPr>
            <p:spPr bwMode="auto">
              <a:xfrm>
                <a:off x="155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" name="Freeform 4999"/>
              <p:cNvSpPr>
                <a:spLocks/>
              </p:cNvSpPr>
              <p:nvPr/>
            </p:nvSpPr>
            <p:spPr bwMode="auto">
              <a:xfrm>
                <a:off x="146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" name="Freeform 5000"/>
              <p:cNvSpPr>
                <a:spLocks/>
              </p:cNvSpPr>
              <p:nvPr/>
            </p:nvSpPr>
            <p:spPr bwMode="auto">
              <a:xfrm>
                <a:off x="138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" name="Freeform 5001"/>
              <p:cNvSpPr>
                <a:spLocks/>
              </p:cNvSpPr>
              <p:nvPr/>
            </p:nvSpPr>
            <p:spPr bwMode="auto">
              <a:xfrm>
                <a:off x="129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" name="Freeform 5002"/>
              <p:cNvSpPr>
                <a:spLocks/>
              </p:cNvSpPr>
              <p:nvPr/>
            </p:nvSpPr>
            <p:spPr bwMode="auto">
              <a:xfrm>
                <a:off x="121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" name="Freeform 5003"/>
              <p:cNvSpPr>
                <a:spLocks/>
              </p:cNvSpPr>
              <p:nvPr/>
            </p:nvSpPr>
            <p:spPr bwMode="auto">
              <a:xfrm>
                <a:off x="112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" name="Freeform 5004"/>
              <p:cNvSpPr>
                <a:spLocks/>
              </p:cNvSpPr>
              <p:nvPr/>
            </p:nvSpPr>
            <p:spPr bwMode="auto">
              <a:xfrm>
                <a:off x="103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" name="Freeform 5005"/>
              <p:cNvSpPr>
                <a:spLocks/>
              </p:cNvSpPr>
              <p:nvPr/>
            </p:nvSpPr>
            <p:spPr bwMode="auto">
              <a:xfrm>
                <a:off x="95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" name="Freeform 5006"/>
              <p:cNvSpPr>
                <a:spLocks/>
              </p:cNvSpPr>
              <p:nvPr/>
            </p:nvSpPr>
            <p:spPr bwMode="auto">
              <a:xfrm>
                <a:off x="86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" name="Freeform 5007"/>
              <p:cNvSpPr>
                <a:spLocks/>
              </p:cNvSpPr>
              <p:nvPr/>
            </p:nvSpPr>
            <p:spPr bwMode="auto">
              <a:xfrm>
                <a:off x="779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" name="Freeform 5008"/>
              <p:cNvSpPr>
                <a:spLocks/>
              </p:cNvSpPr>
              <p:nvPr/>
            </p:nvSpPr>
            <p:spPr bwMode="auto">
              <a:xfrm>
                <a:off x="69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" name="Freeform 5009"/>
              <p:cNvSpPr>
                <a:spLocks/>
              </p:cNvSpPr>
              <p:nvPr/>
            </p:nvSpPr>
            <p:spPr bwMode="auto">
              <a:xfrm>
                <a:off x="60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" name="Freeform 5010"/>
              <p:cNvSpPr>
                <a:spLocks/>
              </p:cNvSpPr>
              <p:nvPr/>
            </p:nvSpPr>
            <p:spPr bwMode="auto">
              <a:xfrm>
                <a:off x="52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" name="Freeform 5011"/>
              <p:cNvSpPr>
                <a:spLocks/>
              </p:cNvSpPr>
              <p:nvPr/>
            </p:nvSpPr>
            <p:spPr bwMode="auto">
              <a:xfrm>
                <a:off x="43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" name="Freeform 5012"/>
              <p:cNvSpPr>
                <a:spLocks/>
              </p:cNvSpPr>
              <p:nvPr/>
            </p:nvSpPr>
            <p:spPr bwMode="auto">
              <a:xfrm>
                <a:off x="34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" name="Freeform 5013"/>
              <p:cNvSpPr>
                <a:spLocks/>
              </p:cNvSpPr>
              <p:nvPr/>
            </p:nvSpPr>
            <p:spPr bwMode="auto">
              <a:xfrm>
                <a:off x="26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" name="Freeform 5014"/>
              <p:cNvSpPr>
                <a:spLocks/>
              </p:cNvSpPr>
              <p:nvPr/>
            </p:nvSpPr>
            <p:spPr bwMode="auto">
              <a:xfrm>
                <a:off x="17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" name="Freeform 5015"/>
              <p:cNvSpPr>
                <a:spLocks/>
              </p:cNvSpPr>
              <p:nvPr/>
            </p:nvSpPr>
            <p:spPr bwMode="auto">
              <a:xfrm>
                <a:off x="9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" name="Freeform 5016"/>
              <p:cNvSpPr>
                <a:spLocks/>
              </p:cNvSpPr>
              <p:nvPr/>
            </p:nvSpPr>
            <p:spPr bwMode="auto">
              <a:xfrm>
                <a:off x="7" y="350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" name="Freeform 5017"/>
              <p:cNvSpPr>
                <a:spLocks/>
              </p:cNvSpPr>
              <p:nvPr/>
            </p:nvSpPr>
            <p:spPr bwMode="auto">
              <a:xfrm>
                <a:off x="319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" name="Freeform 5018"/>
              <p:cNvSpPr>
                <a:spLocks/>
              </p:cNvSpPr>
              <p:nvPr/>
            </p:nvSpPr>
            <p:spPr bwMode="auto">
              <a:xfrm>
                <a:off x="310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" name="Freeform 5019"/>
              <p:cNvSpPr>
                <a:spLocks/>
              </p:cNvSpPr>
              <p:nvPr/>
            </p:nvSpPr>
            <p:spPr bwMode="auto">
              <a:xfrm>
                <a:off x="302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" name="Freeform 5020"/>
              <p:cNvSpPr>
                <a:spLocks/>
              </p:cNvSpPr>
              <p:nvPr/>
            </p:nvSpPr>
            <p:spPr bwMode="auto">
              <a:xfrm>
                <a:off x="293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" name="Freeform 5021"/>
              <p:cNvSpPr>
                <a:spLocks/>
              </p:cNvSpPr>
              <p:nvPr/>
            </p:nvSpPr>
            <p:spPr bwMode="auto">
              <a:xfrm>
                <a:off x="284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" name="Freeform 5022"/>
              <p:cNvSpPr>
                <a:spLocks/>
              </p:cNvSpPr>
              <p:nvPr/>
            </p:nvSpPr>
            <p:spPr bwMode="auto">
              <a:xfrm>
                <a:off x="276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" name="Freeform 5023"/>
              <p:cNvSpPr>
                <a:spLocks/>
              </p:cNvSpPr>
              <p:nvPr/>
            </p:nvSpPr>
            <p:spPr bwMode="auto">
              <a:xfrm>
                <a:off x="2675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" name="Freeform 5024"/>
              <p:cNvSpPr>
                <a:spLocks/>
              </p:cNvSpPr>
              <p:nvPr/>
            </p:nvSpPr>
            <p:spPr bwMode="auto">
              <a:xfrm>
                <a:off x="258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" name="Freeform 5025"/>
              <p:cNvSpPr>
                <a:spLocks/>
              </p:cNvSpPr>
              <p:nvPr/>
            </p:nvSpPr>
            <p:spPr bwMode="auto">
              <a:xfrm>
                <a:off x="250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" name="Freeform 5026"/>
              <p:cNvSpPr>
                <a:spLocks/>
              </p:cNvSpPr>
              <p:nvPr/>
            </p:nvSpPr>
            <p:spPr bwMode="auto">
              <a:xfrm>
                <a:off x="241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" name="Freeform 5027"/>
              <p:cNvSpPr>
                <a:spLocks/>
              </p:cNvSpPr>
              <p:nvPr/>
            </p:nvSpPr>
            <p:spPr bwMode="auto">
              <a:xfrm>
                <a:off x="233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" name="Freeform 5028"/>
              <p:cNvSpPr>
                <a:spLocks/>
              </p:cNvSpPr>
              <p:nvPr/>
            </p:nvSpPr>
            <p:spPr bwMode="auto">
              <a:xfrm>
                <a:off x="224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" name="Freeform 5029"/>
              <p:cNvSpPr>
                <a:spLocks/>
              </p:cNvSpPr>
              <p:nvPr/>
            </p:nvSpPr>
            <p:spPr bwMode="auto">
              <a:xfrm>
                <a:off x="215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" name="Freeform 5030"/>
              <p:cNvSpPr>
                <a:spLocks/>
              </p:cNvSpPr>
              <p:nvPr/>
            </p:nvSpPr>
            <p:spPr bwMode="auto">
              <a:xfrm>
                <a:off x="207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" name="Freeform 5031"/>
              <p:cNvSpPr>
                <a:spLocks/>
              </p:cNvSpPr>
              <p:nvPr/>
            </p:nvSpPr>
            <p:spPr bwMode="auto">
              <a:xfrm>
                <a:off x="198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" name="Freeform 5032"/>
              <p:cNvSpPr>
                <a:spLocks/>
              </p:cNvSpPr>
              <p:nvPr/>
            </p:nvSpPr>
            <p:spPr bwMode="auto">
              <a:xfrm>
                <a:off x="190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" name="Freeform 5033"/>
              <p:cNvSpPr>
                <a:spLocks/>
              </p:cNvSpPr>
              <p:nvPr/>
            </p:nvSpPr>
            <p:spPr bwMode="auto">
              <a:xfrm>
                <a:off x="353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" name="Freeform 5034"/>
              <p:cNvSpPr>
                <a:spLocks/>
              </p:cNvSpPr>
              <p:nvPr/>
            </p:nvSpPr>
            <p:spPr bwMode="auto">
              <a:xfrm>
                <a:off x="345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" name="Freeform 5035"/>
              <p:cNvSpPr>
                <a:spLocks/>
              </p:cNvSpPr>
              <p:nvPr/>
            </p:nvSpPr>
            <p:spPr bwMode="auto">
              <a:xfrm>
                <a:off x="336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" name="Freeform 5036"/>
              <p:cNvSpPr>
                <a:spLocks/>
              </p:cNvSpPr>
              <p:nvPr/>
            </p:nvSpPr>
            <p:spPr bwMode="auto">
              <a:xfrm>
                <a:off x="327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" name="Freeform 5037"/>
              <p:cNvSpPr>
                <a:spLocks/>
              </p:cNvSpPr>
              <p:nvPr/>
            </p:nvSpPr>
            <p:spPr bwMode="auto">
              <a:xfrm>
                <a:off x="569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" name="Freeform 5038"/>
              <p:cNvSpPr>
                <a:spLocks/>
              </p:cNvSpPr>
              <p:nvPr/>
            </p:nvSpPr>
            <p:spPr bwMode="auto">
              <a:xfrm>
                <a:off x="560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" name="Freeform 5039"/>
              <p:cNvSpPr>
                <a:spLocks/>
              </p:cNvSpPr>
              <p:nvPr/>
            </p:nvSpPr>
            <p:spPr bwMode="auto">
              <a:xfrm>
                <a:off x="5519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" name="Freeform 5040"/>
              <p:cNvSpPr>
                <a:spLocks/>
              </p:cNvSpPr>
              <p:nvPr/>
            </p:nvSpPr>
            <p:spPr bwMode="auto">
              <a:xfrm>
                <a:off x="543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" name="Freeform 5041"/>
              <p:cNvSpPr>
                <a:spLocks/>
              </p:cNvSpPr>
              <p:nvPr/>
            </p:nvSpPr>
            <p:spPr bwMode="auto">
              <a:xfrm>
                <a:off x="534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" name="Freeform 5042"/>
              <p:cNvSpPr>
                <a:spLocks/>
              </p:cNvSpPr>
              <p:nvPr/>
            </p:nvSpPr>
            <p:spPr bwMode="auto">
              <a:xfrm>
                <a:off x="526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" name="Freeform 5043"/>
              <p:cNvSpPr>
                <a:spLocks/>
              </p:cNvSpPr>
              <p:nvPr/>
            </p:nvSpPr>
            <p:spPr bwMode="auto">
              <a:xfrm>
                <a:off x="517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" name="Freeform 5044"/>
              <p:cNvSpPr>
                <a:spLocks/>
              </p:cNvSpPr>
              <p:nvPr/>
            </p:nvSpPr>
            <p:spPr bwMode="auto">
              <a:xfrm>
                <a:off x="508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" name="Freeform 5045"/>
              <p:cNvSpPr>
                <a:spLocks/>
              </p:cNvSpPr>
              <p:nvPr/>
            </p:nvSpPr>
            <p:spPr bwMode="auto">
              <a:xfrm>
                <a:off x="500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" name="Freeform 5046"/>
              <p:cNvSpPr>
                <a:spLocks/>
              </p:cNvSpPr>
              <p:nvPr/>
            </p:nvSpPr>
            <p:spPr bwMode="auto">
              <a:xfrm>
                <a:off x="491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" name="Freeform 5047"/>
              <p:cNvSpPr>
                <a:spLocks/>
              </p:cNvSpPr>
              <p:nvPr/>
            </p:nvSpPr>
            <p:spPr bwMode="auto">
              <a:xfrm>
                <a:off x="483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" name="Freeform 5048"/>
              <p:cNvSpPr>
                <a:spLocks/>
              </p:cNvSpPr>
              <p:nvPr/>
            </p:nvSpPr>
            <p:spPr bwMode="auto">
              <a:xfrm>
                <a:off x="474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" name="Freeform 5049"/>
              <p:cNvSpPr>
                <a:spLocks/>
              </p:cNvSpPr>
              <p:nvPr/>
            </p:nvSpPr>
            <p:spPr bwMode="auto">
              <a:xfrm>
                <a:off x="465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" name="Freeform 5050"/>
              <p:cNvSpPr>
                <a:spLocks/>
              </p:cNvSpPr>
              <p:nvPr/>
            </p:nvSpPr>
            <p:spPr bwMode="auto">
              <a:xfrm>
                <a:off x="4571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" name="Freeform 5051"/>
              <p:cNvSpPr>
                <a:spLocks/>
              </p:cNvSpPr>
              <p:nvPr/>
            </p:nvSpPr>
            <p:spPr bwMode="auto">
              <a:xfrm>
                <a:off x="448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" name="Freeform 5052"/>
              <p:cNvSpPr>
                <a:spLocks/>
              </p:cNvSpPr>
              <p:nvPr/>
            </p:nvSpPr>
            <p:spPr bwMode="auto">
              <a:xfrm>
                <a:off x="439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" name="Freeform 5053"/>
              <p:cNvSpPr>
                <a:spLocks/>
              </p:cNvSpPr>
              <p:nvPr/>
            </p:nvSpPr>
            <p:spPr bwMode="auto">
              <a:xfrm>
                <a:off x="431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" name="Freeform 5054"/>
              <p:cNvSpPr>
                <a:spLocks/>
              </p:cNvSpPr>
              <p:nvPr/>
            </p:nvSpPr>
            <p:spPr bwMode="auto">
              <a:xfrm>
                <a:off x="422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" name="Freeform 5055"/>
              <p:cNvSpPr>
                <a:spLocks/>
              </p:cNvSpPr>
              <p:nvPr/>
            </p:nvSpPr>
            <p:spPr bwMode="auto">
              <a:xfrm>
                <a:off x="414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" name="Freeform 5056"/>
              <p:cNvSpPr>
                <a:spLocks/>
              </p:cNvSpPr>
              <p:nvPr/>
            </p:nvSpPr>
            <p:spPr bwMode="auto">
              <a:xfrm>
                <a:off x="405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5" name="Freeform 5057"/>
              <p:cNvSpPr>
                <a:spLocks/>
              </p:cNvSpPr>
              <p:nvPr/>
            </p:nvSpPr>
            <p:spPr bwMode="auto">
              <a:xfrm>
                <a:off x="396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6" name="Freeform 5058"/>
              <p:cNvSpPr>
                <a:spLocks/>
              </p:cNvSpPr>
              <p:nvPr/>
            </p:nvSpPr>
            <p:spPr bwMode="auto">
              <a:xfrm>
                <a:off x="388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7" name="Freeform 5059"/>
              <p:cNvSpPr>
                <a:spLocks/>
              </p:cNvSpPr>
              <p:nvPr/>
            </p:nvSpPr>
            <p:spPr bwMode="auto">
              <a:xfrm>
                <a:off x="379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8" name="Freeform 5060"/>
              <p:cNvSpPr>
                <a:spLocks/>
              </p:cNvSpPr>
              <p:nvPr/>
            </p:nvSpPr>
            <p:spPr bwMode="auto">
              <a:xfrm>
                <a:off x="371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9" name="Freeform 5061"/>
              <p:cNvSpPr>
                <a:spLocks/>
              </p:cNvSpPr>
              <p:nvPr/>
            </p:nvSpPr>
            <p:spPr bwMode="auto">
              <a:xfrm>
                <a:off x="3623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0" name="Freeform 5062"/>
              <p:cNvSpPr>
                <a:spLocks/>
              </p:cNvSpPr>
              <p:nvPr/>
            </p:nvSpPr>
            <p:spPr bwMode="auto">
              <a:xfrm>
                <a:off x="181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1" name="Freeform 5063"/>
              <p:cNvSpPr>
                <a:spLocks/>
              </p:cNvSpPr>
              <p:nvPr/>
            </p:nvSpPr>
            <p:spPr bwMode="auto">
              <a:xfrm>
                <a:off x="1727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2" name="Freeform 5064"/>
              <p:cNvSpPr>
                <a:spLocks/>
              </p:cNvSpPr>
              <p:nvPr/>
            </p:nvSpPr>
            <p:spPr bwMode="auto">
              <a:xfrm>
                <a:off x="164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3" name="Freeform 5065"/>
              <p:cNvSpPr>
                <a:spLocks/>
              </p:cNvSpPr>
              <p:nvPr/>
            </p:nvSpPr>
            <p:spPr bwMode="auto">
              <a:xfrm>
                <a:off x="155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4" name="Freeform 5066"/>
              <p:cNvSpPr>
                <a:spLocks/>
              </p:cNvSpPr>
              <p:nvPr/>
            </p:nvSpPr>
            <p:spPr bwMode="auto">
              <a:xfrm>
                <a:off x="146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5" name="Freeform 5067"/>
              <p:cNvSpPr>
                <a:spLocks/>
              </p:cNvSpPr>
              <p:nvPr/>
            </p:nvSpPr>
            <p:spPr bwMode="auto">
              <a:xfrm>
                <a:off x="138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6" name="Freeform 5068"/>
              <p:cNvSpPr>
                <a:spLocks/>
              </p:cNvSpPr>
              <p:nvPr/>
            </p:nvSpPr>
            <p:spPr bwMode="auto">
              <a:xfrm>
                <a:off x="129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7" name="Freeform 5069"/>
              <p:cNvSpPr>
                <a:spLocks/>
              </p:cNvSpPr>
              <p:nvPr/>
            </p:nvSpPr>
            <p:spPr bwMode="auto">
              <a:xfrm>
                <a:off x="121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8" name="Freeform 5070"/>
              <p:cNvSpPr>
                <a:spLocks/>
              </p:cNvSpPr>
              <p:nvPr/>
            </p:nvSpPr>
            <p:spPr bwMode="auto">
              <a:xfrm>
                <a:off x="112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" name="Freeform 5071"/>
              <p:cNvSpPr>
                <a:spLocks/>
              </p:cNvSpPr>
              <p:nvPr/>
            </p:nvSpPr>
            <p:spPr bwMode="auto">
              <a:xfrm>
                <a:off x="103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" name="Freeform 5072"/>
              <p:cNvSpPr>
                <a:spLocks/>
              </p:cNvSpPr>
              <p:nvPr/>
            </p:nvSpPr>
            <p:spPr bwMode="auto">
              <a:xfrm>
                <a:off x="95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" name="Freeform 5073"/>
              <p:cNvSpPr>
                <a:spLocks/>
              </p:cNvSpPr>
              <p:nvPr/>
            </p:nvSpPr>
            <p:spPr bwMode="auto">
              <a:xfrm>
                <a:off x="86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" name="Freeform 5074"/>
              <p:cNvSpPr>
                <a:spLocks/>
              </p:cNvSpPr>
              <p:nvPr/>
            </p:nvSpPr>
            <p:spPr bwMode="auto">
              <a:xfrm>
                <a:off x="779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" name="Freeform 5075"/>
              <p:cNvSpPr>
                <a:spLocks/>
              </p:cNvSpPr>
              <p:nvPr/>
            </p:nvSpPr>
            <p:spPr bwMode="auto">
              <a:xfrm>
                <a:off x="69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" name="Freeform 5076"/>
              <p:cNvSpPr>
                <a:spLocks/>
              </p:cNvSpPr>
              <p:nvPr/>
            </p:nvSpPr>
            <p:spPr bwMode="auto">
              <a:xfrm>
                <a:off x="60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" name="Freeform 5077"/>
              <p:cNvSpPr>
                <a:spLocks/>
              </p:cNvSpPr>
              <p:nvPr/>
            </p:nvSpPr>
            <p:spPr bwMode="auto">
              <a:xfrm>
                <a:off x="52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" name="Freeform 5078"/>
              <p:cNvSpPr>
                <a:spLocks/>
              </p:cNvSpPr>
              <p:nvPr/>
            </p:nvSpPr>
            <p:spPr bwMode="auto">
              <a:xfrm>
                <a:off x="43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" name="Freeform 5079"/>
              <p:cNvSpPr>
                <a:spLocks/>
              </p:cNvSpPr>
              <p:nvPr/>
            </p:nvSpPr>
            <p:spPr bwMode="auto">
              <a:xfrm>
                <a:off x="34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" name="Freeform 5080"/>
              <p:cNvSpPr>
                <a:spLocks/>
              </p:cNvSpPr>
              <p:nvPr/>
            </p:nvSpPr>
            <p:spPr bwMode="auto">
              <a:xfrm>
                <a:off x="26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" name="Freeform 5081"/>
              <p:cNvSpPr>
                <a:spLocks/>
              </p:cNvSpPr>
              <p:nvPr/>
            </p:nvSpPr>
            <p:spPr bwMode="auto">
              <a:xfrm>
                <a:off x="17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" name="Freeform 5082"/>
              <p:cNvSpPr>
                <a:spLocks/>
              </p:cNvSpPr>
              <p:nvPr/>
            </p:nvSpPr>
            <p:spPr bwMode="auto">
              <a:xfrm>
                <a:off x="9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" name="Freeform 5083"/>
              <p:cNvSpPr>
                <a:spLocks/>
              </p:cNvSpPr>
              <p:nvPr/>
            </p:nvSpPr>
            <p:spPr bwMode="auto">
              <a:xfrm>
                <a:off x="7" y="358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" name="Freeform 5084"/>
              <p:cNvSpPr>
                <a:spLocks/>
              </p:cNvSpPr>
              <p:nvPr/>
            </p:nvSpPr>
            <p:spPr bwMode="auto">
              <a:xfrm>
                <a:off x="319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" name="Freeform 5085"/>
              <p:cNvSpPr>
                <a:spLocks/>
              </p:cNvSpPr>
              <p:nvPr/>
            </p:nvSpPr>
            <p:spPr bwMode="auto">
              <a:xfrm>
                <a:off x="310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" name="Freeform 5086"/>
              <p:cNvSpPr>
                <a:spLocks/>
              </p:cNvSpPr>
              <p:nvPr/>
            </p:nvSpPr>
            <p:spPr bwMode="auto">
              <a:xfrm>
                <a:off x="302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" name="Freeform 5087"/>
              <p:cNvSpPr>
                <a:spLocks/>
              </p:cNvSpPr>
              <p:nvPr/>
            </p:nvSpPr>
            <p:spPr bwMode="auto">
              <a:xfrm>
                <a:off x="293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" name="Freeform 5088"/>
              <p:cNvSpPr>
                <a:spLocks/>
              </p:cNvSpPr>
              <p:nvPr/>
            </p:nvSpPr>
            <p:spPr bwMode="auto">
              <a:xfrm>
                <a:off x="284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" name="Freeform 5089"/>
              <p:cNvSpPr>
                <a:spLocks/>
              </p:cNvSpPr>
              <p:nvPr/>
            </p:nvSpPr>
            <p:spPr bwMode="auto">
              <a:xfrm>
                <a:off x="276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" name="Freeform 5090"/>
              <p:cNvSpPr>
                <a:spLocks/>
              </p:cNvSpPr>
              <p:nvPr/>
            </p:nvSpPr>
            <p:spPr bwMode="auto">
              <a:xfrm>
                <a:off x="2675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" name="Freeform 5091"/>
              <p:cNvSpPr>
                <a:spLocks/>
              </p:cNvSpPr>
              <p:nvPr/>
            </p:nvSpPr>
            <p:spPr bwMode="auto">
              <a:xfrm>
                <a:off x="258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" name="Freeform 5092"/>
              <p:cNvSpPr>
                <a:spLocks/>
              </p:cNvSpPr>
              <p:nvPr/>
            </p:nvSpPr>
            <p:spPr bwMode="auto">
              <a:xfrm>
                <a:off x="250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" name="Freeform 5093"/>
              <p:cNvSpPr>
                <a:spLocks/>
              </p:cNvSpPr>
              <p:nvPr/>
            </p:nvSpPr>
            <p:spPr bwMode="auto">
              <a:xfrm>
                <a:off x="241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" name="Freeform 5094"/>
              <p:cNvSpPr>
                <a:spLocks/>
              </p:cNvSpPr>
              <p:nvPr/>
            </p:nvSpPr>
            <p:spPr bwMode="auto">
              <a:xfrm>
                <a:off x="233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" name="Freeform 5095"/>
              <p:cNvSpPr>
                <a:spLocks/>
              </p:cNvSpPr>
              <p:nvPr/>
            </p:nvSpPr>
            <p:spPr bwMode="auto">
              <a:xfrm>
                <a:off x="224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" name="Freeform 5096"/>
              <p:cNvSpPr>
                <a:spLocks/>
              </p:cNvSpPr>
              <p:nvPr/>
            </p:nvSpPr>
            <p:spPr bwMode="auto">
              <a:xfrm>
                <a:off x="215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" name="Freeform 5097"/>
              <p:cNvSpPr>
                <a:spLocks/>
              </p:cNvSpPr>
              <p:nvPr/>
            </p:nvSpPr>
            <p:spPr bwMode="auto">
              <a:xfrm>
                <a:off x="207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" name="Freeform 5098"/>
              <p:cNvSpPr>
                <a:spLocks/>
              </p:cNvSpPr>
              <p:nvPr/>
            </p:nvSpPr>
            <p:spPr bwMode="auto">
              <a:xfrm>
                <a:off x="198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" name="Freeform 5099"/>
              <p:cNvSpPr>
                <a:spLocks/>
              </p:cNvSpPr>
              <p:nvPr/>
            </p:nvSpPr>
            <p:spPr bwMode="auto">
              <a:xfrm>
                <a:off x="190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" name="Freeform 5100"/>
              <p:cNvSpPr>
                <a:spLocks/>
              </p:cNvSpPr>
              <p:nvPr/>
            </p:nvSpPr>
            <p:spPr bwMode="auto">
              <a:xfrm>
                <a:off x="353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" name="Freeform 5101"/>
              <p:cNvSpPr>
                <a:spLocks/>
              </p:cNvSpPr>
              <p:nvPr/>
            </p:nvSpPr>
            <p:spPr bwMode="auto">
              <a:xfrm>
                <a:off x="345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" name="Freeform 5102"/>
              <p:cNvSpPr>
                <a:spLocks/>
              </p:cNvSpPr>
              <p:nvPr/>
            </p:nvSpPr>
            <p:spPr bwMode="auto">
              <a:xfrm>
                <a:off x="336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" name="Freeform 5103"/>
              <p:cNvSpPr>
                <a:spLocks/>
              </p:cNvSpPr>
              <p:nvPr/>
            </p:nvSpPr>
            <p:spPr bwMode="auto">
              <a:xfrm>
                <a:off x="327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" name="Freeform 5104"/>
              <p:cNvSpPr>
                <a:spLocks/>
              </p:cNvSpPr>
              <p:nvPr/>
            </p:nvSpPr>
            <p:spPr bwMode="auto">
              <a:xfrm>
                <a:off x="569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" name="Freeform 5105"/>
              <p:cNvSpPr>
                <a:spLocks/>
              </p:cNvSpPr>
              <p:nvPr/>
            </p:nvSpPr>
            <p:spPr bwMode="auto">
              <a:xfrm>
                <a:off x="560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" name="Freeform 5106"/>
              <p:cNvSpPr>
                <a:spLocks/>
              </p:cNvSpPr>
              <p:nvPr/>
            </p:nvSpPr>
            <p:spPr bwMode="auto">
              <a:xfrm>
                <a:off x="5519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" name="Freeform 5107"/>
              <p:cNvSpPr>
                <a:spLocks/>
              </p:cNvSpPr>
              <p:nvPr/>
            </p:nvSpPr>
            <p:spPr bwMode="auto">
              <a:xfrm>
                <a:off x="543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" name="Freeform 5108"/>
              <p:cNvSpPr>
                <a:spLocks/>
              </p:cNvSpPr>
              <p:nvPr/>
            </p:nvSpPr>
            <p:spPr bwMode="auto">
              <a:xfrm>
                <a:off x="534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" name="Freeform 5109"/>
              <p:cNvSpPr>
                <a:spLocks/>
              </p:cNvSpPr>
              <p:nvPr/>
            </p:nvSpPr>
            <p:spPr bwMode="auto">
              <a:xfrm>
                <a:off x="526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" name="Freeform 5110"/>
              <p:cNvSpPr>
                <a:spLocks/>
              </p:cNvSpPr>
              <p:nvPr/>
            </p:nvSpPr>
            <p:spPr bwMode="auto">
              <a:xfrm>
                <a:off x="517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" name="Freeform 5111"/>
              <p:cNvSpPr>
                <a:spLocks/>
              </p:cNvSpPr>
              <p:nvPr/>
            </p:nvSpPr>
            <p:spPr bwMode="auto">
              <a:xfrm>
                <a:off x="508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" name="Freeform 5112"/>
              <p:cNvSpPr>
                <a:spLocks/>
              </p:cNvSpPr>
              <p:nvPr/>
            </p:nvSpPr>
            <p:spPr bwMode="auto">
              <a:xfrm>
                <a:off x="500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" name="Freeform 5113"/>
              <p:cNvSpPr>
                <a:spLocks/>
              </p:cNvSpPr>
              <p:nvPr/>
            </p:nvSpPr>
            <p:spPr bwMode="auto">
              <a:xfrm>
                <a:off x="491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" name="Freeform 5114"/>
              <p:cNvSpPr>
                <a:spLocks/>
              </p:cNvSpPr>
              <p:nvPr/>
            </p:nvSpPr>
            <p:spPr bwMode="auto">
              <a:xfrm>
                <a:off x="483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" name="Freeform 5115"/>
              <p:cNvSpPr>
                <a:spLocks/>
              </p:cNvSpPr>
              <p:nvPr/>
            </p:nvSpPr>
            <p:spPr bwMode="auto">
              <a:xfrm>
                <a:off x="474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" name="Freeform 5116"/>
              <p:cNvSpPr>
                <a:spLocks/>
              </p:cNvSpPr>
              <p:nvPr/>
            </p:nvSpPr>
            <p:spPr bwMode="auto">
              <a:xfrm>
                <a:off x="465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" name="Freeform 5117"/>
              <p:cNvSpPr>
                <a:spLocks/>
              </p:cNvSpPr>
              <p:nvPr/>
            </p:nvSpPr>
            <p:spPr bwMode="auto">
              <a:xfrm>
                <a:off x="4571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" name="Freeform 5118"/>
              <p:cNvSpPr>
                <a:spLocks/>
              </p:cNvSpPr>
              <p:nvPr/>
            </p:nvSpPr>
            <p:spPr bwMode="auto">
              <a:xfrm>
                <a:off x="448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" name="Freeform 5119"/>
              <p:cNvSpPr>
                <a:spLocks/>
              </p:cNvSpPr>
              <p:nvPr/>
            </p:nvSpPr>
            <p:spPr bwMode="auto">
              <a:xfrm>
                <a:off x="439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" name="Freeform 5120"/>
              <p:cNvSpPr>
                <a:spLocks/>
              </p:cNvSpPr>
              <p:nvPr/>
            </p:nvSpPr>
            <p:spPr bwMode="auto">
              <a:xfrm>
                <a:off x="431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" name="Freeform 5121"/>
              <p:cNvSpPr>
                <a:spLocks/>
              </p:cNvSpPr>
              <p:nvPr/>
            </p:nvSpPr>
            <p:spPr bwMode="auto">
              <a:xfrm>
                <a:off x="422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" name="Freeform 5122"/>
              <p:cNvSpPr>
                <a:spLocks/>
              </p:cNvSpPr>
              <p:nvPr/>
            </p:nvSpPr>
            <p:spPr bwMode="auto">
              <a:xfrm>
                <a:off x="414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" name="Freeform 5123"/>
              <p:cNvSpPr>
                <a:spLocks/>
              </p:cNvSpPr>
              <p:nvPr/>
            </p:nvSpPr>
            <p:spPr bwMode="auto">
              <a:xfrm>
                <a:off x="405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" name="Freeform 5124"/>
              <p:cNvSpPr>
                <a:spLocks/>
              </p:cNvSpPr>
              <p:nvPr/>
            </p:nvSpPr>
            <p:spPr bwMode="auto">
              <a:xfrm>
                <a:off x="396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" name="Freeform 5125"/>
              <p:cNvSpPr>
                <a:spLocks/>
              </p:cNvSpPr>
              <p:nvPr/>
            </p:nvSpPr>
            <p:spPr bwMode="auto">
              <a:xfrm>
                <a:off x="388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" name="Freeform 5126"/>
              <p:cNvSpPr>
                <a:spLocks/>
              </p:cNvSpPr>
              <p:nvPr/>
            </p:nvSpPr>
            <p:spPr bwMode="auto">
              <a:xfrm>
                <a:off x="379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" name="Freeform 5127"/>
              <p:cNvSpPr>
                <a:spLocks/>
              </p:cNvSpPr>
              <p:nvPr/>
            </p:nvSpPr>
            <p:spPr bwMode="auto">
              <a:xfrm>
                <a:off x="371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" name="Freeform 5128"/>
              <p:cNvSpPr>
                <a:spLocks/>
              </p:cNvSpPr>
              <p:nvPr/>
            </p:nvSpPr>
            <p:spPr bwMode="auto">
              <a:xfrm>
                <a:off x="3623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" name="Freeform 5129"/>
              <p:cNvSpPr>
                <a:spLocks/>
              </p:cNvSpPr>
              <p:nvPr/>
            </p:nvSpPr>
            <p:spPr bwMode="auto">
              <a:xfrm>
                <a:off x="181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" name="Freeform 5130"/>
              <p:cNvSpPr>
                <a:spLocks/>
              </p:cNvSpPr>
              <p:nvPr/>
            </p:nvSpPr>
            <p:spPr bwMode="auto">
              <a:xfrm>
                <a:off x="1727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" name="Freeform 5131"/>
              <p:cNvSpPr>
                <a:spLocks/>
              </p:cNvSpPr>
              <p:nvPr/>
            </p:nvSpPr>
            <p:spPr bwMode="auto">
              <a:xfrm>
                <a:off x="164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" name="Freeform 5132"/>
              <p:cNvSpPr>
                <a:spLocks/>
              </p:cNvSpPr>
              <p:nvPr/>
            </p:nvSpPr>
            <p:spPr bwMode="auto">
              <a:xfrm>
                <a:off x="155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" name="Freeform 5133"/>
              <p:cNvSpPr>
                <a:spLocks/>
              </p:cNvSpPr>
              <p:nvPr/>
            </p:nvSpPr>
            <p:spPr bwMode="auto">
              <a:xfrm>
                <a:off x="146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" name="Freeform 5134"/>
              <p:cNvSpPr>
                <a:spLocks/>
              </p:cNvSpPr>
              <p:nvPr/>
            </p:nvSpPr>
            <p:spPr bwMode="auto">
              <a:xfrm>
                <a:off x="138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" name="Freeform 5135"/>
              <p:cNvSpPr>
                <a:spLocks/>
              </p:cNvSpPr>
              <p:nvPr/>
            </p:nvSpPr>
            <p:spPr bwMode="auto">
              <a:xfrm>
                <a:off x="129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" name="Freeform 5136"/>
              <p:cNvSpPr>
                <a:spLocks/>
              </p:cNvSpPr>
              <p:nvPr/>
            </p:nvSpPr>
            <p:spPr bwMode="auto">
              <a:xfrm>
                <a:off x="121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" name="Freeform 5137"/>
              <p:cNvSpPr>
                <a:spLocks/>
              </p:cNvSpPr>
              <p:nvPr/>
            </p:nvSpPr>
            <p:spPr bwMode="auto">
              <a:xfrm>
                <a:off x="112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" name="Freeform 5138"/>
              <p:cNvSpPr>
                <a:spLocks/>
              </p:cNvSpPr>
              <p:nvPr/>
            </p:nvSpPr>
            <p:spPr bwMode="auto">
              <a:xfrm>
                <a:off x="103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" name="Freeform 5139"/>
              <p:cNvSpPr>
                <a:spLocks/>
              </p:cNvSpPr>
              <p:nvPr/>
            </p:nvSpPr>
            <p:spPr bwMode="auto">
              <a:xfrm>
                <a:off x="95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" name="Freeform 5140"/>
              <p:cNvSpPr>
                <a:spLocks/>
              </p:cNvSpPr>
              <p:nvPr/>
            </p:nvSpPr>
            <p:spPr bwMode="auto">
              <a:xfrm>
                <a:off x="86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" name="Freeform 5141"/>
              <p:cNvSpPr>
                <a:spLocks/>
              </p:cNvSpPr>
              <p:nvPr/>
            </p:nvSpPr>
            <p:spPr bwMode="auto">
              <a:xfrm>
                <a:off x="779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" name="Freeform 5142"/>
              <p:cNvSpPr>
                <a:spLocks/>
              </p:cNvSpPr>
              <p:nvPr/>
            </p:nvSpPr>
            <p:spPr bwMode="auto">
              <a:xfrm>
                <a:off x="69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" name="Freeform 5143"/>
              <p:cNvSpPr>
                <a:spLocks/>
              </p:cNvSpPr>
              <p:nvPr/>
            </p:nvSpPr>
            <p:spPr bwMode="auto">
              <a:xfrm>
                <a:off x="60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" name="Freeform 5144"/>
              <p:cNvSpPr>
                <a:spLocks/>
              </p:cNvSpPr>
              <p:nvPr/>
            </p:nvSpPr>
            <p:spPr bwMode="auto">
              <a:xfrm>
                <a:off x="52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" name="Freeform 5145"/>
              <p:cNvSpPr>
                <a:spLocks/>
              </p:cNvSpPr>
              <p:nvPr/>
            </p:nvSpPr>
            <p:spPr bwMode="auto">
              <a:xfrm>
                <a:off x="43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" name="Freeform 5146"/>
              <p:cNvSpPr>
                <a:spLocks/>
              </p:cNvSpPr>
              <p:nvPr/>
            </p:nvSpPr>
            <p:spPr bwMode="auto">
              <a:xfrm>
                <a:off x="34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" name="Freeform 5147"/>
              <p:cNvSpPr>
                <a:spLocks/>
              </p:cNvSpPr>
              <p:nvPr/>
            </p:nvSpPr>
            <p:spPr bwMode="auto">
              <a:xfrm>
                <a:off x="26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" name="Freeform 5148"/>
              <p:cNvSpPr>
                <a:spLocks/>
              </p:cNvSpPr>
              <p:nvPr/>
            </p:nvSpPr>
            <p:spPr bwMode="auto">
              <a:xfrm>
                <a:off x="17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" name="Freeform 5149"/>
              <p:cNvSpPr>
                <a:spLocks/>
              </p:cNvSpPr>
              <p:nvPr/>
            </p:nvSpPr>
            <p:spPr bwMode="auto">
              <a:xfrm>
                <a:off x="9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" name="Freeform 5150"/>
              <p:cNvSpPr>
                <a:spLocks/>
              </p:cNvSpPr>
              <p:nvPr/>
            </p:nvSpPr>
            <p:spPr bwMode="auto">
              <a:xfrm>
                <a:off x="7" y="367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9" name="Freeform 5151"/>
              <p:cNvSpPr>
                <a:spLocks/>
              </p:cNvSpPr>
              <p:nvPr/>
            </p:nvSpPr>
            <p:spPr bwMode="auto">
              <a:xfrm>
                <a:off x="319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0" name="Freeform 5152"/>
              <p:cNvSpPr>
                <a:spLocks/>
              </p:cNvSpPr>
              <p:nvPr/>
            </p:nvSpPr>
            <p:spPr bwMode="auto">
              <a:xfrm>
                <a:off x="310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1" name="Freeform 5153"/>
              <p:cNvSpPr>
                <a:spLocks/>
              </p:cNvSpPr>
              <p:nvPr/>
            </p:nvSpPr>
            <p:spPr bwMode="auto">
              <a:xfrm>
                <a:off x="302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2" name="Freeform 5154"/>
              <p:cNvSpPr>
                <a:spLocks/>
              </p:cNvSpPr>
              <p:nvPr/>
            </p:nvSpPr>
            <p:spPr bwMode="auto">
              <a:xfrm>
                <a:off x="293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3" name="Freeform 5155"/>
              <p:cNvSpPr>
                <a:spLocks/>
              </p:cNvSpPr>
              <p:nvPr/>
            </p:nvSpPr>
            <p:spPr bwMode="auto">
              <a:xfrm>
                <a:off x="284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4" name="Freeform 5156"/>
              <p:cNvSpPr>
                <a:spLocks/>
              </p:cNvSpPr>
              <p:nvPr/>
            </p:nvSpPr>
            <p:spPr bwMode="auto">
              <a:xfrm>
                <a:off x="276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5" name="Freeform 5157"/>
              <p:cNvSpPr>
                <a:spLocks/>
              </p:cNvSpPr>
              <p:nvPr/>
            </p:nvSpPr>
            <p:spPr bwMode="auto">
              <a:xfrm>
                <a:off x="2675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6" name="Freeform 5158"/>
              <p:cNvSpPr>
                <a:spLocks/>
              </p:cNvSpPr>
              <p:nvPr/>
            </p:nvSpPr>
            <p:spPr bwMode="auto">
              <a:xfrm>
                <a:off x="258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7" name="Freeform 5159"/>
              <p:cNvSpPr>
                <a:spLocks/>
              </p:cNvSpPr>
              <p:nvPr/>
            </p:nvSpPr>
            <p:spPr bwMode="auto">
              <a:xfrm>
                <a:off x="250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8" name="Freeform 5160"/>
              <p:cNvSpPr>
                <a:spLocks/>
              </p:cNvSpPr>
              <p:nvPr/>
            </p:nvSpPr>
            <p:spPr bwMode="auto">
              <a:xfrm>
                <a:off x="241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99" name="Freeform 5161"/>
              <p:cNvSpPr>
                <a:spLocks/>
              </p:cNvSpPr>
              <p:nvPr/>
            </p:nvSpPr>
            <p:spPr bwMode="auto">
              <a:xfrm>
                <a:off x="233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0" name="Freeform 5162"/>
              <p:cNvSpPr>
                <a:spLocks/>
              </p:cNvSpPr>
              <p:nvPr/>
            </p:nvSpPr>
            <p:spPr bwMode="auto">
              <a:xfrm>
                <a:off x="224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1" name="Freeform 5163"/>
              <p:cNvSpPr>
                <a:spLocks/>
              </p:cNvSpPr>
              <p:nvPr/>
            </p:nvSpPr>
            <p:spPr bwMode="auto">
              <a:xfrm>
                <a:off x="215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2" name="Freeform 5164"/>
              <p:cNvSpPr>
                <a:spLocks/>
              </p:cNvSpPr>
              <p:nvPr/>
            </p:nvSpPr>
            <p:spPr bwMode="auto">
              <a:xfrm>
                <a:off x="207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3" name="Freeform 5165"/>
              <p:cNvSpPr>
                <a:spLocks/>
              </p:cNvSpPr>
              <p:nvPr/>
            </p:nvSpPr>
            <p:spPr bwMode="auto">
              <a:xfrm>
                <a:off x="198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4" name="Freeform 5166"/>
              <p:cNvSpPr>
                <a:spLocks/>
              </p:cNvSpPr>
              <p:nvPr/>
            </p:nvSpPr>
            <p:spPr bwMode="auto">
              <a:xfrm>
                <a:off x="190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5" name="Freeform 5167"/>
              <p:cNvSpPr>
                <a:spLocks/>
              </p:cNvSpPr>
              <p:nvPr/>
            </p:nvSpPr>
            <p:spPr bwMode="auto">
              <a:xfrm>
                <a:off x="353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6" name="Freeform 5168"/>
              <p:cNvSpPr>
                <a:spLocks/>
              </p:cNvSpPr>
              <p:nvPr/>
            </p:nvSpPr>
            <p:spPr bwMode="auto">
              <a:xfrm>
                <a:off x="345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7" name="Freeform 5169"/>
              <p:cNvSpPr>
                <a:spLocks/>
              </p:cNvSpPr>
              <p:nvPr/>
            </p:nvSpPr>
            <p:spPr bwMode="auto">
              <a:xfrm>
                <a:off x="336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8" name="Freeform 5170"/>
              <p:cNvSpPr>
                <a:spLocks/>
              </p:cNvSpPr>
              <p:nvPr/>
            </p:nvSpPr>
            <p:spPr bwMode="auto">
              <a:xfrm>
                <a:off x="327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09" name="Freeform 5171"/>
              <p:cNvSpPr>
                <a:spLocks/>
              </p:cNvSpPr>
              <p:nvPr/>
            </p:nvSpPr>
            <p:spPr bwMode="auto">
              <a:xfrm>
                <a:off x="569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0" name="Freeform 5172"/>
              <p:cNvSpPr>
                <a:spLocks/>
              </p:cNvSpPr>
              <p:nvPr/>
            </p:nvSpPr>
            <p:spPr bwMode="auto">
              <a:xfrm>
                <a:off x="560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1" name="Freeform 5173"/>
              <p:cNvSpPr>
                <a:spLocks/>
              </p:cNvSpPr>
              <p:nvPr/>
            </p:nvSpPr>
            <p:spPr bwMode="auto">
              <a:xfrm>
                <a:off x="5519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2" name="Freeform 5174"/>
              <p:cNvSpPr>
                <a:spLocks/>
              </p:cNvSpPr>
              <p:nvPr/>
            </p:nvSpPr>
            <p:spPr bwMode="auto">
              <a:xfrm>
                <a:off x="543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3" name="Freeform 5175"/>
              <p:cNvSpPr>
                <a:spLocks/>
              </p:cNvSpPr>
              <p:nvPr/>
            </p:nvSpPr>
            <p:spPr bwMode="auto">
              <a:xfrm>
                <a:off x="534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4" name="Freeform 5176"/>
              <p:cNvSpPr>
                <a:spLocks/>
              </p:cNvSpPr>
              <p:nvPr/>
            </p:nvSpPr>
            <p:spPr bwMode="auto">
              <a:xfrm>
                <a:off x="526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5" name="Freeform 5177"/>
              <p:cNvSpPr>
                <a:spLocks/>
              </p:cNvSpPr>
              <p:nvPr/>
            </p:nvSpPr>
            <p:spPr bwMode="auto">
              <a:xfrm>
                <a:off x="517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6" name="Freeform 5178"/>
              <p:cNvSpPr>
                <a:spLocks/>
              </p:cNvSpPr>
              <p:nvPr/>
            </p:nvSpPr>
            <p:spPr bwMode="auto">
              <a:xfrm>
                <a:off x="508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7" name="Freeform 5179"/>
              <p:cNvSpPr>
                <a:spLocks/>
              </p:cNvSpPr>
              <p:nvPr/>
            </p:nvSpPr>
            <p:spPr bwMode="auto">
              <a:xfrm>
                <a:off x="500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8" name="Freeform 5180"/>
              <p:cNvSpPr>
                <a:spLocks/>
              </p:cNvSpPr>
              <p:nvPr/>
            </p:nvSpPr>
            <p:spPr bwMode="auto">
              <a:xfrm>
                <a:off x="491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19" name="Freeform 5181"/>
              <p:cNvSpPr>
                <a:spLocks/>
              </p:cNvSpPr>
              <p:nvPr/>
            </p:nvSpPr>
            <p:spPr bwMode="auto">
              <a:xfrm>
                <a:off x="483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0" name="Freeform 5182"/>
              <p:cNvSpPr>
                <a:spLocks/>
              </p:cNvSpPr>
              <p:nvPr/>
            </p:nvSpPr>
            <p:spPr bwMode="auto">
              <a:xfrm>
                <a:off x="474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1" name="Freeform 5183"/>
              <p:cNvSpPr>
                <a:spLocks/>
              </p:cNvSpPr>
              <p:nvPr/>
            </p:nvSpPr>
            <p:spPr bwMode="auto">
              <a:xfrm>
                <a:off x="465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2" name="Freeform 5184"/>
              <p:cNvSpPr>
                <a:spLocks/>
              </p:cNvSpPr>
              <p:nvPr/>
            </p:nvSpPr>
            <p:spPr bwMode="auto">
              <a:xfrm>
                <a:off x="4571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3" name="Freeform 5185"/>
              <p:cNvSpPr>
                <a:spLocks/>
              </p:cNvSpPr>
              <p:nvPr/>
            </p:nvSpPr>
            <p:spPr bwMode="auto">
              <a:xfrm>
                <a:off x="448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4" name="Freeform 5186"/>
              <p:cNvSpPr>
                <a:spLocks/>
              </p:cNvSpPr>
              <p:nvPr/>
            </p:nvSpPr>
            <p:spPr bwMode="auto">
              <a:xfrm>
                <a:off x="439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5" name="Freeform 5187"/>
              <p:cNvSpPr>
                <a:spLocks/>
              </p:cNvSpPr>
              <p:nvPr/>
            </p:nvSpPr>
            <p:spPr bwMode="auto">
              <a:xfrm>
                <a:off x="431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6" name="Freeform 5188"/>
              <p:cNvSpPr>
                <a:spLocks/>
              </p:cNvSpPr>
              <p:nvPr/>
            </p:nvSpPr>
            <p:spPr bwMode="auto">
              <a:xfrm>
                <a:off x="422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7" name="Freeform 5189"/>
              <p:cNvSpPr>
                <a:spLocks/>
              </p:cNvSpPr>
              <p:nvPr/>
            </p:nvSpPr>
            <p:spPr bwMode="auto">
              <a:xfrm>
                <a:off x="414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8" name="Freeform 5190"/>
              <p:cNvSpPr>
                <a:spLocks/>
              </p:cNvSpPr>
              <p:nvPr/>
            </p:nvSpPr>
            <p:spPr bwMode="auto">
              <a:xfrm>
                <a:off x="405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29" name="Freeform 5191"/>
              <p:cNvSpPr>
                <a:spLocks/>
              </p:cNvSpPr>
              <p:nvPr/>
            </p:nvSpPr>
            <p:spPr bwMode="auto">
              <a:xfrm>
                <a:off x="396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0" name="Freeform 5192"/>
              <p:cNvSpPr>
                <a:spLocks/>
              </p:cNvSpPr>
              <p:nvPr/>
            </p:nvSpPr>
            <p:spPr bwMode="auto">
              <a:xfrm>
                <a:off x="388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1" name="Freeform 5193"/>
              <p:cNvSpPr>
                <a:spLocks/>
              </p:cNvSpPr>
              <p:nvPr/>
            </p:nvSpPr>
            <p:spPr bwMode="auto">
              <a:xfrm>
                <a:off x="379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2" name="Freeform 5194"/>
              <p:cNvSpPr>
                <a:spLocks/>
              </p:cNvSpPr>
              <p:nvPr/>
            </p:nvSpPr>
            <p:spPr bwMode="auto">
              <a:xfrm>
                <a:off x="371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3" name="Freeform 5195"/>
              <p:cNvSpPr>
                <a:spLocks/>
              </p:cNvSpPr>
              <p:nvPr/>
            </p:nvSpPr>
            <p:spPr bwMode="auto">
              <a:xfrm>
                <a:off x="3623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4" name="Freeform 5196"/>
              <p:cNvSpPr>
                <a:spLocks/>
              </p:cNvSpPr>
              <p:nvPr/>
            </p:nvSpPr>
            <p:spPr bwMode="auto">
              <a:xfrm>
                <a:off x="181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5" name="Freeform 5197"/>
              <p:cNvSpPr>
                <a:spLocks/>
              </p:cNvSpPr>
              <p:nvPr/>
            </p:nvSpPr>
            <p:spPr bwMode="auto">
              <a:xfrm>
                <a:off x="1727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6" name="Freeform 5198"/>
              <p:cNvSpPr>
                <a:spLocks/>
              </p:cNvSpPr>
              <p:nvPr/>
            </p:nvSpPr>
            <p:spPr bwMode="auto">
              <a:xfrm>
                <a:off x="164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7" name="Freeform 5199"/>
              <p:cNvSpPr>
                <a:spLocks/>
              </p:cNvSpPr>
              <p:nvPr/>
            </p:nvSpPr>
            <p:spPr bwMode="auto">
              <a:xfrm>
                <a:off x="155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8" name="Freeform 5200"/>
              <p:cNvSpPr>
                <a:spLocks/>
              </p:cNvSpPr>
              <p:nvPr/>
            </p:nvSpPr>
            <p:spPr bwMode="auto">
              <a:xfrm>
                <a:off x="146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39" name="Freeform 5201"/>
              <p:cNvSpPr>
                <a:spLocks/>
              </p:cNvSpPr>
              <p:nvPr/>
            </p:nvSpPr>
            <p:spPr bwMode="auto">
              <a:xfrm>
                <a:off x="138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0" name="Freeform 5202"/>
              <p:cNvSpPr>
                <a:spLocks/>
              </p:cNvSpPr>
              <p:nvPr/>
            </p:nvSpPr>
            <p:spPr bwMode="auto">
              <a:xfrm>
                <a:off x="129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1" name="Freeform 5203"/>
              <p:cNvSpPr>
                <a:spLocks/>
              </p:cNvSpPr>
              <p:nvPr/>
            </p:nvSpPr>
            <p:spPr bwMode="auto">
              <a:xfrm>
                <a:off x="121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2" name="Freeform 5204"/>
              <p:cNvSpPr>
                <a:spLocks/>
              </p:cNvSpPr>
              <p:nvPr/>
            </p:nvSpPr>
            <p:spPr bwMode="auto">
              <a:xfrm>
                <a:off x="112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3" name="Freeform 5205"/>
              <p:cNvSpPr>
                <a:spLocks/>
              </p:cNvSpPr>
              <p:nvPr/>
            </p:nvSpPr>
            <p:spPr bwMode="auto">
              <a:xfrm>
                <a:off x="103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4" name="Freeform 5206"/>
              <p:cNvSpPr>
                <a:spLocks/>
              </p:cNvSpPr>
              <p:nvPr/>
            </p:nvSpPr>
            <p:spPr bwMode="auto">
              <a:xfrm>
                <a:off x="95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5" name="Freeform 5207"/>
              <p:cNvSpPr>
                <a:spLocks/>
              </p:cNvSpPr>
              <p:nvPr/>
            </p:nvSpPr>
            <p:spPr bwMode="auto">
              <a:xfrm>
                <a:off x="86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6" name="Freeform 5208"/>
              <p:cNvSpPr>
                <a:spLocks/>
              </p:cNvSpPr>
              <p:nvPr/>
            </p:nvSpPr>
            <p:spPr bwMode="auto">
              <a:xfrm>
                <a:off x="779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7" name="Freeform 5209"/>
              <p:cNvSpPr>
                <a:spLocks/>
              </p:cNvSpPr>
              <p:nvPr/>
            </p:nvSpPr>
            <p:spPr bwMode="auto">
              <a:xfrm>
                <a:off x="69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8" name="Freeform 5210"/>
              <p:cNvSpPr>
                <a:spLocks/>
              </p:cNvSpPr>
              <p:nvPr/>
            </p:nvSpPr>
            <p:spPr bwMode="auto">
              <a:xfrm>
                <a:off x="60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49" name="Freeform 5211"/>
              <p:cNvSpPr>
                <a:spLocks/>
              </p:cNvSpPr>
              <p:nvPr/>
            </p:nvSpPr>
            <p:spPr bwMode="auto">
              <a:xfrm>
                <a:off x="52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0" name="Freeform 5212"/>
              <p:cNvSpPr>
                <a:spLocks/>
              </p:cNvSpPr>
              <p:nvPr/>
            </p:nvSpPr>
            <p:spPr bwMode="auto">
              <a:xfrm>
                <a:off x="43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1" name="Freeform 5213"/>
              <p:cNvSpPr>
                <a:spLocks/>
              </p:cNvSpPr>
              <p:nvPr/>
            </p:nvSpPr>
            <p:spPr bwMode="auto">
              <a:xfrm>
                <a:off x="34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2" name="Freeform 5214"/>
              <p:cNvSpPr>
                <a:spLocks/>
              </p:cNvSpPr>
              <p:nvPr/>
            </p:nvSpPr>
            <p:spPr bwMode="auto">
              <a:xfrm>
                <a:off x="26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3" name="Freeform 5215"/>
              <p:cNvSpPr>
                <a:spLocks/>
              </p:cNvSpPr>
              <p:nvPr/>
            </p:nvSpPr>
            <p:spPr bwMode="auto">
              <a:xfrm>
                <a:off x="17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4" name="Freeform 5216"/>
              <p:cNvSpPr>
                <a:spLocks/>
              </p:cNvSpPr>
              <p:nvPr/>
            </p:nvSpPr>
            <p:spPr bwMode="auto">
              <a:xfrm>
                <a:off x="9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5" name="Freeform 5217"/>
              <p:cNvSpPr>
                <a:spLocks/>
              </p:cNvSpPr>
              <p:nvPr/>
            </p:nvSpPr>
            <p:spPr bwMode="auto">
              <a:xfrm>
                <a:off x="7" y="3758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6" name="Freeform 5218"/>
              <p:cNvSpPr>
                <a:spLocks/>
              </p:cNvSpPr>
              <p:nvPr/>
            </p:nvSpPr>
            <p:spPr bwMode="auto">
              <a:xfrm>
                <a:off x="2675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7" name="Freeform 5219"/>
              <p:cNvSpPr>
                <a:spLocks/>
              </p:cNvSpPr>
              <p:nvPr/>
            </p:nvSpPr>
            <p:spPr bwMode="auto">
              <a:xfrm>
                <a:off x="258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8" name="Freeform 5220"/>
              <p:cNvSpPr>
                <a:spLocks/>
              </p:cNvSpPr>
              <p:nvPr/>
            </p:nvSpPr>
            <p:spPr bwMode="auto">
              <a:xfrm>
                <a:off x="250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59" name="Freeform 5221"/>
              <p:cNvSpPr>
                <a:spLocks/>
              </p:cNvSpPr>
              <p:nvPr/>
            </p:nvSpPr>
            <p:spPr bwMode="auto">
              <a:xfrm>
                <a:off x="241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0" name="Freeform 5222"/>
              <p:cNvSpPr>
                <a:spLocks/>
              </p:cNvSpPr>
              <p:nvPr/>
            </p:nvSpPr>
            <p:spPr bwMode="auto">
              <a:xfrm>
                <a:off x="233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1" name="Freeform 5223"/>
              <p:cNvSpPr>
                <a:spLocks/>
              </p:cNvSpPr>
              <p:nvPr/>
            </p:nvSpPr>
            <p:spPr bwMode="auto">
              <a:xfrm>
                <a:off x="224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2" name="Freeform 5224"/>
              <p:cNvSpPr>
                <a:spLocks/>
              </p:cNvSpPr>
              <p:nvPr/>
            </p:nvSpPr>
            <p:spPr bwMode="auto">
              <a:xfrm>
                <a:off x="215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3" name="Freeform 5225"/>
              <p:cNvSpPr>
                <a:spLocks/>
              </p:cNvSpPr>
              <p:nvPr/>
            </p:nvSpPr>
            <p:spPr bwMode="auto">
              <a:xfrm>
                <a:off x="207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4" name="Freeform 5226"/>
              <p:cNvSpPr>
                <a:spLocks/>
              </p:cNvSpPr>
              <p:nvPr/>
            </p:nvSpPr>
            <p:spPr bwMode="auto">
              <a:xfrm>
                <a:off x="198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5" name="Freeform 5227"/>
              <p:cNvSpPr>
                <a:spLocks/>
              </p:cNvSpPr>
              <p:nvPr/>
            </p:nvSpPr>
            <p:spPr bwMode="auto">
              <a:xfrm>
                <a:off x="190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6" name="Freeform 5228"/>
              <p:cNvSpPr>
                <a:spLocks/>
              </p:cNvSpPr>
              <p:nvPr/>
            </p:nvSpPr>
            <p:spPr bwMode="auto">
              <a:xfrm>
                <a:off x="353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7" name="Freeform 5229"/>
              <p:cNvSpPr>
                <a:spLocks/>
              </p:cNvSpPr>
              <p:nvPr/>
            </p:nvSpPr>
            <p:spPr bwMode="auto">
              <a:xfrm>
                <a:off x="345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8" name="Freeform 5230"/>
              <p:cNvSpPr>
                <a:spLocks/>
              </p:cNvSpPr>
              <p:nvPr/>
            </p:nvSpPr>
            <p:spPr bwMode="auto">
              <a:xfrm>
                <a:off x="319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69" name="Freeform 5231"/>
              <p:cNvSpPr>
                <a:spLocks/>
              </p:cNvSpPr>
              <p:nvPr/>
            </p:nvSpPr>
            <p:spPr bwMode="auto">
              <a:xfrm>
                <a:off x="310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0" name="Freeform 5232"/>
              <p:cNvSpPr>
                <a:spLocks/>
              </p:cNvSpPr>
              <p:nvPr/>
            </p:nvSpPr>
            <p:spPr bwMode="auto">
              <a:xfrm>
                <a:off x="302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1" name="Freeform 5233"/>
              <p:cNvSpPr>
                <a:spLocks/>
              </p:cNvSpPr>
              <p:nvPr/>
            </p:nvSpPr>
            <p:spPr bwMode="auto">
              <a:xfrm>
                <a:off x="293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2" name="Freeform 5234"/>
              <p:cNvSpPr>
                <a:spLocks/>
              </p:cNvSpPr>
              <p:nvPr/>
            </p:nvSpPr>
            <p:spPr bwMode="auto">
              <a:xfrm>
                <a:off x="284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3" name="Freeform 5235"/>
              <p:cNvSpPr>
                <a:spLocks/>
              </p:cNvSpPr>
              <p:nvPr/>
            </p:nvSpPr>
            <p:spPr bwMode="auto">
              <a:xfrm>
                <a:off x="276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4" name="Freeform 5236"/>
              <p:cNvSpPr>
                <a:spLocks/>
              </p:cNvSpPr>
              <p:nvPr/>
            </p:nvSpPr>
            <p:spPr bwMode="auto">
              <a:xfrm>
                <a:off x="336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5" name="Freeform 5237"/>
              <p:cNvSpPr>
                <a:spLocks/>
              </p:cNvSpPr>
              <p:nvPr/>
            </p:nvSpPr>
            <p:spPr bwMode="auto">
              <a:xfrm>
                <a:off x="327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6" name="Freeform 5238"/>
              <p:cNvSpPr>
                <a:spLocks/>
              </p:cNvSpPr>
              <p:nvPr/>
            </p:nvSpPr>
            <p:spPr bwMode="auto">
              <a:xfrm>
                <a:off x="569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7" name="Freeform 5239"/>
              <p:cNvSpPr>
                <a:spLocks/>
              </p:cNvSpPr>
              <p:nvPr/>
            </p:nvSpPr>
            <p:spPr bwMode="auto">
              <a:xfrm>
                <a:off x="560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8" name="Freeform 5240"/>
              <p:cNvSpPr>
                <a:spLocks/>
              </p:cNvSpPr>
              <p:nvPr/>
            </p:nvSpPr>
            <p:spPr bwMode="auto">
              <a:xfrm>
                <a:off x="5519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79" name="Freeform 5241"/>
              <p:cNvSpPr>
                <a:spLocks/>
              </p:cNvSpPr>
              <p:nvPr/>
            </p:nvSpPr>
            <p:spPr bwMode="auto">
              <a:xfrm>
                <a:off x="543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0" name="Freeform 5242"/>
              <p:cNvSpPr>
                <a:spLocks/>
              </p:cNvSpPr>
              <p:nvPr/>
            </p:nvSpPr>
            <p:spPr bwMode="auto">
              <a:xfrm>
                <a:off x="534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1" name="Freeform 5243"/>
              <p:cNvSpPr>
                <a:spLocks/>
              </p:cNvSpPr>
              <p:nvPr/>
            </p:nvSpPr>
            <p:spPr bwMode="auto">
              <a:xfrm>
                <a:off x="526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2" name="Freeform 5244"/>
              <p:cNvSpPr>
                <a:spLocks/>
              </p:cNvSpPr>
              <p:nvPr/>
            </p:nvSpPr>
            <p:spPr bwMode="auto">
              <a:xfrm>
                <a:off x="517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3" name="Freeform 5245"/>
              <p:cNvSpPr>
                <a:spLocks/>
              </p:cNvSpPr>
              <p:nvPr/>
            </p:nvSpPr>
            <p:spPr bwMode="auto">
              <a:xfrm>
                <a:off x="508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4" name="Freeform 5246"/>
              <p:cNvSpPr>
                <a:spLocks/>
              </p:cNvSpPr>
              <p:nvPr/>
            </p:nvSpPr>
            <p:spPr bwMode="auto">
              <a:xfrm>
                <a:off x="500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5" name="Freeform 5247"/>
              <p:cNvSpPr>
                <a:spLocks/>
              </p:cNvSpPr>
              <p:nvPr/>
            </p:nvSpPr>
            <p:spPr bwMode="auto">
              <a:xfrm>
                <a:off x="491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6" name="Freeform 5248"/>
              <p:cNvSpPr>
                <a:spLocks/>
              </p:cNvSpPr>
              <p:nvPr/>
            </p:nvSpPr>
            <p:spPr bwMode="auto">
              <a:xfrm>
                <a:off x="483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7" name="Freeform 5249"/>
              <p:cNvSpPr>
                <a:spLocks/>
              </p:cNvSpPr>
              <p:nvPr/>
            </p:nvSpPr>
            <p:spPr bwMode="auto">
              <a:xfrm>
                <a:off x="474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8" name="Freeform 5250"/>
              <p:cNvSpPr>
                <a:spLocks/>
              </p:cNvSpPr>
              <p:nvPr/>
            </p:nvSpPr>
            <p:spPr bwMode="auto">
              <a:xfrm>
                <a:off x="465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89" name="Freeform 5251"/>
              <p:cNvSpPr>
                <a:spLocks/>
              </p:cNvSpPr>
              <p:nvPr/>
            </p:nvSpPr>
            <p:spPr bwMode="auto">
              <a:xfrm>
                <a:off x="4571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0" name="Freeform 5252"/>
              <p:cNvSpPr>
                <a:spLocks/>
              </p:cNvSpPr>
              <p:nvPr/>
            </p:nvSpPr>
            <p:spPr bwMode="auto">
              <a:xfrm>
                <a:off x="448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1" name="Freeform 5253"/>
              <p:cNvSpPr>
                <a:spLocks/>
              </p:cNvSpPr>
              <p:nvPr/>
            </p:nvSpPr>
            <p:spPr bwMode="auto">
              <a:xfrm>
                <a:off x="439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2" name="Freeform 5254"/>
              <p:cNvSpPr>
                <a:spLocks/>
              </p:cNvSpPr>
              <p:nvPr/>
            </p:nvSpPr>
            <p:spPr bwMode="auto">
              <a:xfrm>
                <a:off x="431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3" name="Freeform 5255"/>
              <p:cNvSpPr>
                <a:spLocks/>
              </p:cNvSpPr>
              <p:nvPr/>
            </p:nvSpPr>
            <p:spPr bwMode="auto">
              <a:xfrm>
                <a:off x="422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4" name="Freeform 5256"/>
              <p:cNvSpPr>
                <a:spLocks/>
              </p:cNvSpPr>
              <p:nvPr/>
            </p:nvSpPr>
            <p:spPr bwMode="auto">
              <a:xfrm>
                <a:off x="414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5" name="Freeform 5257"/>
              <p:cNvSpPr>
                <a:spLocks/>
              </p:cNvSpPr>
              <p:nvPr/>
            </p:nvSpPr>
            <p:spPr bwMode="auto">
              <a:xfrm>
                <a:off x="405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6" name="Freeform 5258"/>
              <p:cNvSpPr>
                <a:spLocks/>
              </p:cNvSpPr>
              <p:nvPr/>
            </p:nvSpPr>
            <p:spPr bwMode="auto">
              <a:xfrm>
                <a:off x="396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7" name="Freeform 5259"/>
              <p:cNvSpPr>
                <a:spLocks/>
              </p:cNvSpPr>
              <p:nvPr/>
            </p:nvSpPr>
            <p:spPr bwMode="auto">
              <a:xfrm>
                <a:off x="388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8" name="Freeform 5260"/>
              <p:cNvSpPr>
                <a:spLocks/>
              </p:cNvSpPr>
              <p:nvPr/>
            </p:nvSpPr>
            <p:spPr bwMode="auto">
              <a:xfrm>
                <a:off x="379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299" name="Freeform 5261"/>
              <p:cNvSpPr>
                <a:spLocks/>
              </p:cNvSpPr>
              <p:nvPr/>
            </p:nvSpPr>
            <p:spPr bwMode="auto">
              <a:xfrm>
                <a:off x="371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0" name="Freeform 5262"/>
              <p:cNvSpPr>
                <a:spLocks/>
              </p:cNvSpPr>
              <p:nvPr/>
            </p:nvSpPr>
            <p:spPr bwMode="auto">
              <a:xfrm>
                <a:off x="3623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1" name="Freeform 5263"/>
              <p:cNvSpPr>
                <a:spLocks/>
              </p:cNvSpPr>
              <p:nvPr/>
            </p:nvSpPr>
            <p:spPr bwMode="auto">
              <a:xfrm>
                <a:off x="181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2" name="Freeform 5264"/>
              <p:cNvSpPr>
                <a:spLocks/>
              </p:cNvSpPr>
              <p:nvPr/>
            </p:nvSpPr>
            <p:spPr bwMode="auto">
              <a:xfrm>
                <a:off x="1727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3" name="Freeform 5265"/>
              <p:cNvSpPr>
                <a:spLocks/>
              </p:cNvSpPr>
              <p:nvPr/>
            </p:nvSpPr>
            <p:spPr bwMode="auto">
              <a:xfrm>
                <a:off x="164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4" name="Freeform 5266"/>
              <p:cNvSpPr>
                <a:spLocks/>
              </p:cNvSpPr>
              <p:nvPr/>
            </p:nvSpPr>
            <p:spPr bwMode="auto">
              <a:xfrm>
                <a:off x="155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5" name="Freeform 5267"/>
              <p:cNvSpPr>
                <a:spLocks/>
              </p:cNvSpPr>
              <p:nvPr/>
            </p:nvSpPr>
            <p:spPr bwMode="auto">
              <a:xfrm>
                <a:off x="146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6" name="Freeform 5268"/>
              <p:cNvSpPr>
                <a:spLocks/>
              </p:cNvSpPr>
              <p:nvPr/>
            </p:nvSpPr>
            <p:spPr bwMode="auto">
              <a:xfrm>
                <a:off x="138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7" name="Freeform 5269"/>
              <p:cNvSpPr>
                <a:spLocks/>
              </p:cNvSpPr>
              <p:nvPr/>
            </p:nvSpPr>
            <p:spPr bwMode="auto">
              <a:xfrm>
                <a:off x="129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8" name="Freeform 5270"/>
              <p:cNvSpPr>
                <a:spLocks/>
              </p:cNvSpPr>
              <p:nvPr/>
            </p:nvSpPr>
            <p:spPr bwMode="auto">
              <a:xfrm>
                <a:off x="121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09" name="Freeform 5271"/>
              <p:cNvSpPr>
                <a:spLocks/>
              </p:cNvSpPr>
              <p:nvPr/>
            </p:nvSpPr>
            <p:spPr bwMode="auto">
              <a:xfrm>
                <a:off x="112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0" name="Freeform 5272"/>
              <p:cNvSpPr>
                <a:spLocks/>
              </p:cNvSpPr>
              <p:nvPr/>
            </p:nvSpPr>
            <p:spPr bwMode="auto">
              <a:xfrm>
                <a:off x="103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1" name="Freeform 5273"/>
              <p:cNvSpPr>
                <a:spLocks/>
              </p:cNvSpPr>
              <p:nvPr/>
            </p:nvSpPr>
            <p:spPr bwMode="auto">
              <a:xfrm>
                <a:off x="95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2" name="Freeform 5274"/>
              <p:cNvSpPr>
                <a:spLocks/>
              </p:cNvSpPr>
              <p:nvPr/>
            </p:nvSpPr>
            <p:spPr bwMode="auto">
              <a:xfrm>
                <a:off x="86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3" name="Freeform 5275"/>
              <p:cNvSpPr>
                <a:spLocks/>
              </p:cNvSpPr>
              <p:nvPr/>
            </p:nvSpPr>
            <p:spPr bwMode="auto">
              <a:xfrm>
                <a:off x="779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4" name="Freeform 5276"/>
              <p:cNvSpPr>
                <a:spLocks/>
              </p:cNvSpPr>
              <p:nvPr/>
            </p:nvSpPr>
            <p:spPr bwMode="auto">
              <a:xfrm>
                <a:off x="69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5" name="Freeform 5277"/>
              <p:cNvSpPr>
                <a:spLocks/>
              </p:cNvSpPr>
              <p:nvPr/>
            </p:nvSpPr>
            <p:spPr bwMode="auto">
              <a:xfrm>
                <a:off x="60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6" name="Freeform 5278"/>
              <p:cNvSpPr>
                <a:spLocks/>
              </p:cNvSpPr>
              <p:nvPr/>
            </p:nvSpPr>
            <p:spPr bwMode="auto">
              <a:xfrm>
                <a:off x="52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7" name="Freeform 5279"/>
              <p:cNvSpPr>
                <a:spLocks/>
              </p:cNvSpPr>
              <p:nvPr/>
            </p:nvSpPr>
            <p:spPr bwMode="auto">
              <a:xfrm>
                <a:off x="43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8" name="Freeform 5280"/>
              <p:cNvSpPr>
                <a:spLocks/>
              </p:cNvSpPr>
              <p:nvPr/>
            </p:nvSpPr>
            <p:spPr bwMode="auto">
              <a:xfrm>
                <a:off x="34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19" name="Freeform 5281"/>
              <p:cNvSpPr>
                <a:spLocks/>
              </p:cNvSpPr>
              <p:nvPr/>
            </p:nvSpPr>
            <p:spPr bwMode="auto">
              <a:xfrm>
                <a:off x="26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0" name="Freeform 5282"/>
              <p:cNvSpPr>
                <a:spLocks/>
              </p:cNvSpPr>
              <p:nvPr/>
            </p:nvSpPr>
            <p:spPr bwMode="auto">
              <a:xfrm>
                <a:off x="17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1" name="Freeform 5283"/>
              <p:cNvSpPr>
                <a:spLocks/>
              </p:cNvSpPr>
              <p:nvPr/>
            </p:nvSpPr>
            <p:spPr bwMode="auto">
              <a:xfrm>
                <a:off x="9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2" name="Freeform 5284"/>
              <p:cNvSpPr>
                <a:spLocks/>
              </p:cNvSpPr>
              <p:nvPr/>
            </p:nvSpPr>
            <p:spPr bwMode="auto">
              <a:xfrm>
                <a:off x="7" y="3844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3" name="Freeform 5285"/>
              <p:cNvSpPr>
                <a:spLocks/>
              </p:cNvSpPr>
              <p:nvPr/>
            </p:nvSpPr>
            <p:spPr bwMode="auto">
              <a:xfrm>
                <a:off x="190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4" name="Freeform 5286"/>
              <p:cNvSpPr>
                <a:spLocks/>
              </p:cNvSpPr>
              <p:nvPr/>
            </p:nvSpPr>
            <p:spPr bwMode="auto">
              <a:xfrm>
                <a:off x="353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5" name="Freeform 5287"/>
              <p:cNvSpPr>
                <a:spLocks/>
              </p:cNvSpPr>
              <p:nvPr/>
            </p:nvSpPr>
            <p:spPr bwMode="auto">
              <a:xfrm>
                <a:off x="345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6" name="Freeform 5288"/>
              <p:cNvSpPr>
                <a:spLocks/>
              </p:cNvSpPr>
              <p:nvPr/>
            </p:nvSpPr>
            <p:spPr bwMode="auto">
              <a:xfrm>
                <a:off x="319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7" name="Freeform 5289"/>
              <p:cNvSpPr>
                <a:spLocks/>
              </p:cNvSpPr>
              <p:nvPr/>
            </p:nvSpPr>
            <p:spPr bwMode="auto">
              <a:xfrm>
                <a:off x="310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8" name="Freeform 5290"/>
              <p:cNvSpPr>
                <a:spLocks/>
              </p:cNvSpPr>
              <p:nvPr/>
            </p:nvSpPr>
            <p:spPr bwMode="auto">
              <a:xfrm>
                <a:off x="302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29" name="Freeform 5291"/>
              <p:cNvSpPr>
                <a:spLocks/>
              </p:cNvSpPr>
              <p:nvPr/>
            </p:nvSpPr>
            <p:spPr bwMode="auto">
              <a:xfrm>
                <a:off x="293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0" name="Freeform 5292"/>
              <p:cNvSpPr>
                <a:spLocks/>
              </p:cNvSpPr>
              <p:nvPr/>
            </p:nvSpPr>
            <p:spPr bwMode="auto">
              <a:xfrm>
                <a:off x="284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1" name="Freeform 5293"/>
              <p:cNvSpPr>
                <a:spLocks/>
              </p:cNvSpPr>
              <p:nvPr/>
            </p:nvSpPr>
            <p:spPr bwMode="auto">
              <a:xfrm>
                <a:off x="276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2" name="Freeform 5294"/>
              <p:cNvSpPr>
                <a:spLocks/>
              </p:cNvSpPr>
              <p:nvPr/>
            </p:nvSpPr>
            <p:spPr bwMode="auto">
              <a:xfrm>
                <a:off x="2675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3" name="Freeform 5295"/>
              <p:cNvSpPr>
                <a:spLocks/>
              </p:cNvSpPr>
              <p:nvPr/>
            </p:nvSpPr>
            <p:spPr bwMode="auto">
              <a:xfrm>
                <a:off x="258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4" name="Freeform 5296"/>
              <p:cNvSpPr>
                <a:spLocks/>
              </p:cNvSpPr>
              <p:nvPr/>
            </p:nvSpPr>
            <p:spPr bwMode="auto">
              <a:xfrm>
                <a:off x="250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5" name="Freeform 5297"/>
              <p:cNvSpPr>
                <a:spLocks/>
              </p:cNvSpPr>
              <p:nvPr/>
            </p:nvSpPr>
            <p:spPr bwMode="auto">
              <a:xfrm>
                <a:off x="241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6" name="Freeform 5298"/>
              <p:cNvSpPr>
                <a:spLocks/>
              </p:cNvSpPr>
              <p:nvPr/>
            </p:nvSpPr>
            <p:spPr bwMode="auto">
              <a:xfrm>
                <a:off x="233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7" name="Freeform 5299"/>
              <p:cNvSpPr>
                <a:spLocks/>
              </p:cNvSpPr>
              <p:nvPr/>
            </p:nvSpPr>
            <p:spPr bwMode="auto">
              <a:xfrm>
                <a:off x="224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8" name="Freeform 5300"/>
              <p:cNvSpPr>
                <a:spLocks/>
              </p:cNvSpPr>
              <p:nvPr/>
            </p:nvSpPr>
            <p:spPr bwMode="auto">
              <a:xfrm>
                <a:off x="215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39" name="Freeform 5301"/>
              <p:cNvSpPr>
                <a:spLocks/>
              </p:cNvSpPr>
              <p:nvPr/>
            </p:nvSpPr>
            <p:spPr bwMode="auto">
              <a:xfrm>
                <a:off x="207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0" name="Freeform 5302"/>
              <p:cNvSpPr>
                <a:spLocks/>
              </p:cNvSpPr>
              <p:nvPr/>
            </p:nvSpPr>
            <p:spPr bwMode="auto">
              <a:xfrm>
                <a:off x="198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1" name="Freeform 5303"/>
              <p:cNvSpPr>
                <a:spLocks/>
              </p:cNvSpPr>
              <p:nvPr/>
            </p:nvSpPr>
            <p:spPr bwMode="auto">
              <a:xfrm>
                <a:off x="336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2" name="Freeform 5304"/>
              <p:cNvSpPr>
                <a:spLocks/>
              </p:cNvSpPr>
              <p:nvPr/>
            </p:nvSpPr>
            <p:spPr bwMode="auto">
              <a:xfrm>
                <a:off x="327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3" name="Freeform 5305"/>
              <p:cNvSpPr>
                <a:spLocks/>
              </p:cNvSpPr>
              <p:nvPr/>
            </p:nvSpPr>
            <p:spPr bwMode="auto">
              <a:xfrm>
                <a:off x="569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4" name="Freeform 5306"/>
              <p:cNvSpPr>
                <a:spLocks/>
              </p:cNvSpPr>
              <p:nvPr/>
            </p:nvSpPr>
            <p:spPr bwMode="auto">
              <a:xfrm>
                <a:off x="560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5" name="Freeform 5307"/>
              <p:cNvSpPr>
                <a:spLocks/>
              </p:cNvSpPr>
              <p:nvPr/>
            </p:nvSpPr>
            <p:spPr bwMode="auto">
              <a:xfrm>
                <a:off x="5519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6" name="Freeform 5308"/>
              <p:cNvSpPr>
                <a:spLocks/>
              </p:cNvSpPr>
              <p:nvPr/>
            </p:nvSpPr>
            <p:spPr bwMode="auto">
              <a:xfrm>
                <a:off x="543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7" name="Freeform 5309"/>
              <p:cNvSpPr>
                <a:spLocks/>
              </p:cNvSpPr>
              <p:nvPr/>
            </p:nvSpPr>
            <p:spPr bwMode="auto">
              <a:xfrm>
                <a:off x="534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8" name="Freeform 5310"/>
              <p:cNvSpPr>
                <a:spLocks/>
              </p:cNvSpPr>
              <p:nvPr/>
            </p:nvSpPr>
            <p:spPr bwMode="auto">
              <a:xfrm>
                <a:off x="526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49" name="Freeform 5311"/>
              <p:cNvSpPr>
                <a:spLocks/>
              </p:cNvSpPr>
              <p:nvPr/>
            </p:nvSpPr>
            <p:spPr bwMode="auto">
              <a:xfrm>
                <a:off x="517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0" name="Freeform 5312"/>
              <p:cNvSpPr>
                <a:spLocks/>
              </p:cNvSpPr>
              <p:nvPr/>
            </p:nvSpPr>
            <p:spPr bwMode="auto">
              <a:xfrm>
                <a:off x="508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1" name="Freeform 5313"/>
              <p:cNvSpPr>
                <a:spLocks/>
              </p:cNvSpPr>
              <p:nvPr/>
            </p:nvSpPr>
            <p:spPr bwMode="auto">
              <a:xfrm>
                <a:off x="500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2" name="Freeform 5314"/>
              <p:cNvSpPr>
                <a:spLocks/>
              </p:cNvSpPr>
              <p:nvPr/>
            </p:nvSpPr>
            <p:spPr bwMode="auto">
              <a:xfrm>
                <a:off x="491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3" name="Freeform 5315"/>
              <p:cNvSpPr>
                <a:spLocks/>
              </p:cNvSpPr>
              <p:nvPr/>
            </p:nvSpPr>
            <p:spPr bwMode="auto">
              <a:xfrm>
                <a:off x="483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4" name="Freeform 5316"/>
              <p:cNvSpPr>
                <a:spLocks/>
              </p:cNvSpPr>
              <p:nvPr/>
            </p:nvSpPr>
            <p:spPr bwMode="auto">
              <a:xfrm>
                <a:off x="474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5" name="Freeform 5317"/>
              <p:cNvSpPr>
                <a:spLocks/>
              </p:cNvSpPr>
              <p:nvPr/>
            </p:nvSpPr>
            <p:spPr bwMode="auto">
              <a:xfrm>
                <a:off x="465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6" name="Freeform 5318"/>
              <p:cNvSpPr>
                <a:spLocks/>
              </p:cNvSpPr>
              <p:nvPr/>
            </p:nvSpPr>
            <p:spPr bwMode="auto">
              <a:xfrm>
                <a:off x="4571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7" name="Freeform 5319"/>
              <p:cNvSpPr>
                <a:spLocks/>
              </p:cNvSpPr>
              <p:nvPr/>
            </p:nvSpPr>
            <p:spPr bwMode="auto">
              <a:xfrm>
                <a:off x="448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8" name="Freeform 5320"/>
              <p:cNvSpPr>
                <a:spLocks/>
              </p:cNvSpPr>
              <p:nvPr/>
            </p:nvSpPr>
            <p:spPr bwMode="auto">
              <a:xfrm>
                <a:off x="439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59" name="Freeform 5321"/>
              <p:cNvSpPr>
                <a:spLocks/>
              </p:cNvSpPr>
              <p:nvPr/>
            </p:nvSpPr>
            <p:spPr bwMode="auto">
              <a:xfrm>
                <a:off x="431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0" name="Freeform 5322"/>
              <p:cNvSpPr>
                <a:spLocks/>
              </p:cNvSpPr>
              <p:nvPr/>
            </p:nvSpPr>
            <p:spPr bwMode="auto">
              <a:xfrm>
                <a:off x="422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1" name="Freeform 5323"/>
              <p:cNvSpPr>
                <a:spLocks/>
              </p:cNvSpPr>
              <p:nvPr/>
            </p:nvSpPr>
            <p:spPr bwMode="auto">
              <a:xfrm>
                <a:off x="414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2" name="Freeform 5324"/>
              <p:cNvSpPr>
                <a:spLocks/>
              </p:cNvSpPr>
              <p:nvPr/>
            </p:nvSpPr>
            <p:spPr bwMode="auto">
              <a:xfrm>
                <a:off x="405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3" name="Freeform 5325"/>
              <p:cNvSpPr>
                <a:spLocks/>
              </p:cNvSpPr>
              <p:nvPr/>
            </p:nvSpPr>
            <p:spPr bwMode="auto">
              <a:xfrm>
                <a:off x="396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4" name="Freeform 5326"/>
              <p:cNvSpPr>
                <a:spLocks/>
              </p:cNvSpPr>
              <p:nvPr/>
            </p:nvSpPr>
            <p:spPr bwMode="auto">
              <a:xfrm>
                <a:off x="388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5" name="Freeform 5327"/>
              <p:cNvSpPr>
                <a:spLocks/>
              </p:cNvSpPr>
              <p:nvPr/>
            </p:nvSpPr>
            <p:spPr bwMode="auto">
              <a:xfrm>
                <a:off x="379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6" name="Freeform 5328"/>
              <p:cNvSpPr>
                <a:spLocks/>
              </p:cNvSpPr>
              <p:nvPr/>
            </p:nvSpPr>
            <p:spPr bwMode="auto">
              <a:xfrm>
                <a:off x="371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7" name="Freeform 5329"/>
              <p:cNvSpPr>
                <a:spLocks/>
              </p:cNvSpPr>
              <p:nvPr/>
            </p:nvSpPr>
            <p:spPr bwMode="auto">
              <a:xfrm>
                <a:off x="3623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8" name="Freeform 5330"/>
              <p:cNvSpPr>
                <a:spLocks/>
              </p:cNvSpPr>
              <p:nvPr/>
            </p:nvSpPr>
            <p:spPr bwMode="auto">
              <a:xfrm>
                <a:off x="181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69" name="Freeform 5331"/>
              <p:cNvSpPr>
                <a:spLocks/>
              </p:cNvSpPr>
              <p:nvPr/>
            </p:nvSpPr>
            <p:spPr bwMode="auto">
              <a:xfrm>
                <a:off x="1727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0" name="Freeform 5332"/>
              <p:cNvSpPr>
                <a:spLocks/>
              </p:cNvSpPr>
              <p:nvPr/>
            </p:nvSpPr>
            <p:spPr bwMode="auto">
              <a:xfrm>
                <a:off x="164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1" name="Freeform 5333"/>
              <p:cNvSpPr>
                <a:spLocks/>
              </p:cNvSpPr>
              <p:nvPr/>
            </p:nvSpPr>
            <p:spPr bwMode="auto">
              <a:xfrm>
                <a:off x="155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2" name="Freeform 5334"/>
              <p:cNvSpPr>
                <a:spLocks/>
              </p:cNvSpPr>
              <p:nvPr/>
            </p:nvSpPr>
            <p:spPr bwMode="auto">
              <a:xfrm>
                <a:off x="146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3" name="Freeform 5335"/>
              <p:cNvSpPr>
                <a:spLocks/>
              </p:cNvSpPr>
              <p:nvPr/>
            </p:nvSpPr>
            <p:spPr bwMode="auto">
              <a:xfrm>
                <a:off x="138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4" name="Freeform 5336"/>
              <p:cNvSpPr>
                <a:spLocks/>
              </p:cNvSpPr>
              <p:nvPr/>
            </p:nvSpPr>
            <p:spPr bwMode="auto">
              <a:xfrm>
                <a:off x="129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5" name="Freeform 5337"/>
              <p:cNvSpPr>
                <a:spLocks/>
              </p:cNvSpPr>
              <p:nvPr/>
            </p:nvSpPr>
            <p:spPr bwMode="auto">
              <a:xfrm>
                <a:off x="121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6" name="Freeform 5338"/>
              <p:cNvSpPr>
                <a:spLocks/>
              </p:cNvSpPr>
              <p:nvPr/>
            </p:nvSpPr>
            <p:spPr bwMode="auto">
              <a:xfrm>
                <a:off x="112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7" name="Freeform 5339"/>
              <p:cNvSpPr>
                <a:spLocks/>
              </p:cNvSpPr>
              <p:nvPr/>
            </p:nvSpPr>
            <p:spPr bwMode="auto">
              <a:xfrm>
                <a:off x="103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8" name="Freeform 5340"/>
              <p:cNvSpPr>
                <a:spLocks/>
              </p:cNvSpPr>
              <p:nvPr/>
            </p:nvSpPr>
            <p:spPr bwMode="auto">
              <a:xfrm>
                <a:off x="95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79" name="Freeform 5341"/>
              <p:cNvSpPr>
                <a:spLocks/>
              </p:cNvSpPr>
              <p:nvPr/>
            </p:nvSpPr>
            <p:spPr bwMode="auto">
              <a:xfrm>
                <a:off x="86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0" name="Freeform 5342"/>
              <p:cNvSpPr>
                <a:spLocks/>
              </p:cNvSpPr>
              <p:nvPr/>
            </p:nvSpPr>
            <p:spPr bwMode="auto">
              <a:xfrm>
                <a:off x="779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1" name="Freeform 5343"/>
              <p:cNvSpPr>
                <a:spLocks/>
              </p:cNvSpPr>
              <p:nvPr/>
            </p:nvSpPr>
            <p:spPr bwMode="auto">
              <a:xfrm>
                <a:off x="69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2" name="Freeform 5344"/>
              <p:cNvSpPr>
                <a:spLocks/>
              </p:cNvSpPr>
              <p:nvPr/>
            </p:nvSpPr>
            <p:spPr bwMode="auto">
              <a:xfrm>
                <a:off x="60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3" name="Freeform 5345"/>
              <p:cNvSpPr>
                <a:spLocks/>
              </p:cNvSpPr>
              <p:nvPr/>
            </p:nvSpPr>
            <p:spPr bwMode="auto">
              <a:xfrm>
                <a:off x="52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4" name="Freeform 5346"/>
              <p:cNvSpPr>
                <a:spLocks/>
              </p:cNvSpPr>
              <p:nvPr/>
            </p:nvSpPr>
            <p:spPr bwMode="auto">
              <a:xfrm>
                <a:off x="353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5" name="Freeform 5347"/>
              <p:cNvSpPr>
                <a:spLocks/>
              </p:cNvSpPr>
              <p:nvPr/>
            </p:nvSpPr>
            <p:spPr bwMode="auto">
              <a:xfrm>
                <a:off x="345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6" name="Freeform 5348"/>
              <p:cNvSpPr>
                <a:spLocks/>
              </p:cNvSpPr>
              <p:nvPr/>
            </p:nvSpPr>
            <p:spPr bwMode="auto">
              <a:xfrm>
                <a:off x="336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7" name="Freeform 5349"/>
              <p:cNvSpPr>
                <a:spLocks/>
              </p:cNvSpPr>
              <p:nvPr/>
            </p:nvSpPr>
            <p:spPr bwMode="auto">
              <a:xfrm>
                <a:off x="327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8" name="Freeform 5350"/>
              <p:cNvSpPr>
                <a:spLocks/>
              </p:cNvSpPr>
              <p:nvPr/>
            </p:nvSpPr>
            <p:spPr bwMode="auto">
              <a:xfrm>
                <a:off x="319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89" name="Freeform 5351"/>
              <p:cNvSpPr>
                <a:spLocks/>
              </p:cNvSpPr>
              <p:nvPr/>
            </p:nvSpPr>
            <p:spPr bwMode="auto">
              <a:xfrm>
                <a:off x="310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0" name="Freeform 5352"/>
              <p:cNvSpPr>
                <a:spLocks/>
              </p:cNvSpPr>
              <p:nvPr/>
            </p:nvSpPr>
            <p:spPr bwMode="auto">
              <a:xfrm>
                <a:off x="302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1" name="Freeform 5353"/>
              <p:cNvSpPr>
                <a:spLocks/>
              </p:cNvSpPr>
              <p:nvPr/>
            </p:nvSpPr>
            <p:spPr bwMode="auto">
              <a:xfrm>
                <a:off x="293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2" name="Freeform 5354"/>
              <p:cNvSpPr>
                <a:spLocks/>
              </p:cNvSpPr>
              <p:nvPr/>
            </p:nvSpPr>
            <p:spPr bwMode="auto">
              <a:xfrm>
                <a:off x="284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3" name="Freeform 5355"/>
              <p:cNvSpPr>
                <a:spLocks/>
              </p:cNvSpPr>
              <p:nvPr/>
            </p:nvSpPr>
            <p:spPr bwMode="auto">
              <a:xfrm>
                <a:off x="276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4" name="Freeform 5356"/>
              <p:cNvSpPr>
                <a:spLocks/>
              </p:cNvSpPr>
              <p:nvPr/>
            </p:nvSpPr>
            <p:spPr bwMode="auto">
              <a:xfrm>
                <a:off x="2675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5" name="Freeform 5357"/>
              <p:cNvSpPr>
                <a:spLocks/>
              </p:cNvSpPr>
              <p:nvPr/>
            </p:nvSpPr>
            <p:spPr bwMode="auto">
              <a:xfrm>
                <a:off x="258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6" name="Freeform 5358"/>
              <p:cNvSpPr>
                <a:spLocks/>
              </p:cNvSpPr>
              <p:nvPr/>
            </p:nvSpPr>
            <p:spPr bwMode="auto">
              <a:xfrm>
                <a:off x="250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7" name="Freeform 5359"/>
              <p:cNvSpPr>
                <a:spLocks/>
              </p:cNvSpPr>
              <p:nvPr/>
            </p:nvSpPr>
            <p:spPr bwMode="auto">
              <a:xfrm>
                <a:off x="241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8" name="Freeform 5360"/>
              <p:cNvSpPr>
                <a:spLocks/>
              </p:cNvSpPr>
              <p:nvPr/>
            </p:nvSpPr>
            <p:spPr bwMode="auto">
              <a:xfrm>
                <a:off x="233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399" name="Freeform 5361"/>
              <p:cNvSpPr>
                <a:spLocks/>
              </p:cNvSpPr>
              <p:nvPr/>
            </p:nvSpPr>
            <p:spPr bwMode="auto">
              <a:xfrm>
                <a:off x="224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0" name="Freeform 5362"/>
              <p:cNvSpPr>
                <a:spLocks/>
              </p:cNvSpPr>
              <p:nvPr/>
            </p:nvSpPr>
            <p:spPr bwMode="auto">
              <a:xfrm>
                <a:off x="215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1" name="Freeform 5363"/>
              <p:cNvSpPr>
                <a:spLocks/>
              </p:cNvSpPr>
              <p:nvPr/>
            </p:nvSpPr>
            <p:spPr bwMode="auto">
              <a:xfrm>
                <a:off x="207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2" name="Freeform 5364"/>
              <p:cNvSpPr>
                <a:spLocks/>
              </p:cNvSpPr>
              <p:nvPr/>
            </p:nvSpPr>
            <p:spPr bwMode="auto">
              <a:xfrm>
                <a:off x="198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3" name="Freeform 5365"/>
              <p:cNvSpPr>
                <a:spLocks/>
              </p:cNvSpPr>
              <p:nvPr/>
            </p:nvSpPr>
            <p:spPr bwMode="auto">
              <a:xfrm>
                <a:off x="190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4" name="Freeform 5366"/>
              <p:cNvSpPr>
                <a:spLocks/>
              </p:cNvSpPr>
              <p:nvPr/>
            </p:nvSpPr>
            <p:spPr bwMode="auto">
              <a:xfrm>
                <a:off x="43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5" name="Freeform 5367"/>
              <p:cNvSpPr>
                <a:spLocks/>
              </p:cNvSpPr>
              <p:nvPr/>
            </p:nvSpPr>
            <p:spPr bwMode="auto">
              <a:xfrm>
                <a:off x="34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6" name="Freeform 5368"/>
              <p:cNvSpPr>
                <a:spLocks/>
              </p:cNvSpPr>
              <p:nvPr/>
            </p:nvSpPr>
            <p:spPr bwMode="auto">
              <a:xfrm>
                <a:off x="26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7" name="Freeform 5369"/>
              <p:cNvSpPr>
                <a:spLocks/>
              </p:cNvSpPr>
              <p:nvPr/>
            </p:nvSpPr>
            <p:spPr bwMode="auto">
              <a:xfrm>
                <a:off x="17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8" name="Freeform 5370"/>
              <p:cNvSpPr>
                <a:spLocks/>
              </p:cNvSpPr>
              <p:nvPr/>
            </p:nvSpPr>
            <p:spPr bwMode="auto">
              <a:xfrm>
                <a:off x="9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09" name="Freeform 5371"/>
              <p:cNvSpPr>
                <a:spLocks/>
              </p:cNvSpPr>
              <p:nvPr/>
            </p:nvSpPr>
            <p:spPr bwMode="auto">
              <a:xfrm>
                <a:off x="7" y="3930"/>
                <a:ext cx="40" cy="44"/>
              </a:xfrm>
              <a:custGeom>
                <a:avLst/>
                <a:gdLst>
                  <a:gd name="T0" fmla="*/ 0 w 40"/>
                  <a:gd name="T1" fmla="*/ 44 h 44"/>
                  <a:gd name="T2" fmla="*/ 0 w 40"/>
                  <a:gd name="T3" fmla="*/ 0 h 44"/>
                  <a:gd name="T4" fmla="*/ 40 w 40"/>
                  <a:gd name="T5" fmla="*/ 0 h 44"/>
                  <a:gd name="T6" fmla="*/ 40 w 40"/>
                  <a:gd name="T7" fmla="*/ 44 h 44"/>
                  <a:gd name="T8" fmla="*/ 0 w 40"/>
                  <a:gd name="T9" fmla="*/ 44 h 44"/>
                  <a:gd name="T10" fmla="*/ 0 w 40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0" y="4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0" name="Freeform 5372"/>
              <p:cNvSpPr>
                <a:spLocks/>
              </p:cNvSpPr>
              <p:nvPr/>
            </p:nvSpPr>
            <p:spPr bwMode="auto">
              <a:xfrm>
                <a:off x="569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1" name="Freeform 5373"/>
              <p:cNvSpPr>
                <a:spLocks/>
              </p:cNvSpPr>
              <p:nvPr/>
            </p:nvSpPr>
            <p:spPr bwMode="auto">
              <a:xfrm>
                <a:off x="560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2" name="Freeform 5374"/>
              <p:cNvSpPr>
                <a:spLocks/>
              </p:cNvSpPr>
              <p:nvPr/>
            </p:nvSpPr>
            <p:spPr bwMode="auto">
              <a:xfrm>
                <a:off x="5519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3" name="Freeform 5375"/>
              <p:cNvSpPr>
                <a:spLocks/>
              </p:cNvSpPr>
              <p:nvPr/>
            </p:nvSpPr>
            <p:spPr bwMode="auto">
              <a:xfrm>
                <a:off x="543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4" name="Freeform 5376"/>
              <p:cNvSpPr>
                <a:spLocks/>
              </p:cNvSpPr>
              <p:nvPr/>
            </p:nvSpPr>
            <p:spPr bwMode="auto">
              <a:xfrm>
                <a:off x="534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5" name="Freeform 5377"/>
              <p:cNvSpPr>
                <a:spLocks/>
              </p:cNvSpPr>
              <p:nvPr/>
            </p:nvSpPr>
            <p:spPr bwMode="auto">
              <a:xfrm>
                <a:off x="526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6" name="Freeform 5378"/>
              <p:cNvSpPr>
                <a:spLocks/>
              </p:cNvSpPr>
              <p:nvPr/>
            </p:nvSpPr>
            <p:spPr bwMode="auto">
              <a:xfrm>
                <a:off x="517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7" name="Freeform 5379"/>
              <p:cNvSpPr>
                <a:spLocks/>
              </p:cNvSpPr>
              <p:nvPr/>
            </p:nvSpPr>
            <p:spPr bwMode="auto">
              <a:xfrm>
                <a:off x="508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8" name="Freeform 5380"/>
              <p:cNvSpPr>
                <a:spLocks/>
              </p:cNvSpPr>
              <p:nvPr/>
            </p:nvSpPr>
            <p:spPr bwMode="auto">
              <a:xfrm>
                <a:off x="500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19" name="Freeform 5381"/>
              <p:cNvSpPr>
                <a:spLocks/>
              </p:cNvSpPr>
              <p:nvPr/>
            </p:nvSpPr>
            <p:spPr bwMode="auto">
              <a:xfrm>
                <a:off x="491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0" name="Freeform 5382"/>
              <p:cNvSpPr>
                <a:spLocks/>
              </p:cNvSpPr>
              <p:nvPr/>
            </p:nvSpPr>
            <p:spPr bwMode="auto">
              <a:xfrm>
                <a:off x="483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1" name="Freeform 5383"/>
              <p:cNvSpPr>
                <a:spLocks/>
              </p:cNvSpPr>
              <p:nvPr/>
            </p:nvSpPr>
            <p:spPr bwMode="auto">
              <a:xfrm>
                <a:off x="474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2" name="Freeform 5384"/>
              <p:cNvSpPr>
                <a:spLocks/>
              </p:cNvSpPr>
              <p:nvPr/>
            </p:nvSpPr>
            <p:spPr bwMode="auto">
              <a:xfrm>
                <a:off x="465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3" name="Freeform 5385"/>
              <p:cNvSpPr>
                <a:spLocks/>
              </p:cNvSpPr>
              <p:nvPr/>
            </p:nvSpPr>
            <p:spPr bwMode="auto">
              <a:xfrm>
                <a:off x="4571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4" name="Freeform 5386"/>
              <p:cNvSpPr>
                <a:spLocks/>
              </p:cNvSpPr>
              <p:nvPr/>
            </p:nvSpPr>
            <p:spPr bwMode="auto">
              <a:xfrm>
                <a:off x="448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5" name="Freeform 5387"/>
              <p:cNvSpPr>
                <a:spLocks/>
              </p:cNvSpPr>
              <p:nvPr/>
            </p:nvSpPr>
            <p:spPr bwMode="auto">
              <a:xfrm>
                <a:off x="439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6" name="Freeform 5388"/>
              <p:cNvSpPr>
                <a:spLocks/>
              </p:cNvSpPr>
              <p:nvPr/>
            </p:nvSpPr>
            <p:spPr bwMode="auto">
              <a:xfrm>
                <a:off x="431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7" name="Freeform 5389"/>
              <p:cNvSpPr>
                <a:spLocks/>
              </p:cNvSpPr>
              <p:nvPr/>
            </p:nvSpPr>
            <p:spPr bwMode="auto">
              <a:xfrm>
                <a:off x="422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8" name="Freeform 5390"/>
              <p:cNvSpPr>
                <a:spLocks/>
              </p:cNvSpPr>
              <p:nvPr/>
            </p:nvSpPr>
            <p:spPr bwMode="auto">
              <a:xfrm>
                <a:off x="414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29" name="Freeform 5391"/>
              <p:cNvSpPr>
                <a:spLocks/>
              </p:cNvSpPr>
              <p:nvPr/>
            </p:nvSpPr>
            <p:spPr bwMode="auto">
              <a:xfrm>
                <a:off x="405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0" name="Freeform 5392"/>
              <p:cNvSpPr>
                <a:spLocks/>
              </p:cNvSpPr>
              <p:nvPr/>
            </p:nvSpPr>
            <p:spPr bwMode="auto">
              <a:xfrm>
                <a:off x="396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1" name="Freeform 5393"/>
              <p:cNvSpPr>
                <a:spLocks/>
              </p:cNvSpPr>
              <p:nvPr/>
            </p:nvSpPr>
            <p:spPr bwMode="auto">
              <a:xfrm>
                <a:off x="388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2" name="Freeform 5394"/>
              <p:cNvSpPr>
                <a:spLocks/>
              </p:cNvSpPr>
              <p:nvPr/>
            </p:nvSpPr>
            <p:spPr bwMode="auto">
              <a:xfrm>
                <a:off x="379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3" name="Freeform 5395"/>
              <p:cNvSpPr>
                <a:spLocks/>
              </p:cNvSpPr>
              <p:nvPr/>
            </p:nvSpPr>
            <p:spPr bwMode="auto">
              <a:xfrm>
                <a:off x="371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4" name="Freeform 5396"/>
              <p:cNvSpPr>
                <a:spLocks/>
              </p:cNvSpPr>
              <p:nvPr/>
            </p:nvSpPr>
            <p:spPr bwMode="auto">
              <a:xfrm>
                <a:off x="3623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5" name="Freeform 5397"/>
              <p:cNvSpPr>
                <a:spLocks/>
              </p:cNvSpPr>
              <p:nvPr/>
            </p:nvSpPr>
            <p:spPr bwMode="auto">
              <a:xfrm>
                <a:off x="353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6" name="Freeform 5398"/>
              <p:cNvSpPr>
                <a:spLocks/>
              </p:cNvSpPr>
              <p:nvPr/>
            </p:nvSpPr>
            <p:spPr bwMode="auto">
              <a:xfrm>
                <a:off x="345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7" name="Freeform 5399"/>
              <p:cNvSpPr>
                <a:spLocks/>
              </p:cNvSpPr>
              <p:nvPr/>
            </p:nvSpPr>
            <p:spPr bwMode="auto">
              <a:xfrm>
                <a:off x="336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8" name="Freeform 5400"/>
              <p:cNvSpPr>
                <a:spLocks/>
              </p:cNvSpPr>
              <p:nvPr/>
            </p:nvSpPr>
            <p:spPr bwMode="auto">
              <a:xfrm>
                <a:off x="327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39" name="Freeform 5401"/>
              <p:cNvSpPr>
                <a:spLocks/>
              </p:cNvSpPr>
              <p:nvPr/>
            </p:nvSpPr>
            <p:spPr bwMode="auto">
              <a:xfrm>
                <a:off x="319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0" name="Freeform 5402"/>
              <p:cNvSpPr>
                <a:spLocks/>
              </p:cNvSpPr>
              <p:nvPr/>
            </p:nvSpPr>
            <p:spPr bwMode="auto">
              <a:xfrm>
                <a:off x="310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1" name="Freeform 5403"/>
              <p:cNvSpPr>
                <a:spLocks/>
              </p:cNvSpPr>
              <p:nvPr/>
            </p:nvSpPr>
            <p:spPr bwMode="auto">
              <a:xfrm>
                <a:off x="302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2" name="Freeform 5404"/>
              <p:cNvSpPr>
                <a:spLocks/>
              </p:cNvSpPr>
              <p:nvPr/>
            </p:nvSpPr>
            <p:spPr bwMode="auto">
              <a:xfrm>
                <a:off x="293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3" name="Freeform 5405"/>
              <p:cNvSpPr>
                <a:spLocks/>
              </p:cNvSpPr>
              <p:nvPr/>
            </p:nvSpPr>
            <p:spPr bwMode="auto">
              <a:xfrm>
                <a:off x="284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4" name="Freeform 5406"/>
              <p:cNvSpPr>
                <a:spLocks/>
              </p:cNvSpPr>
              <p:nvPr/>
            </p:nvSpPr>
            <p:spPr bwMode="auto">
              <a:xfrm>
                <a:off x="276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5" name="Freeform 5407"/>
              <p:cNvSpPr>
                <a:spLocks/>
              </p:cNvSpPr>
              <p:nvPr/>
            </p:nvSpPr>
            <p:spPr bwMode="auto">
              <a:xfrm>
                <a:off x="2675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6" name="Freeform 5408"/>
              <p:cNvSpPr>
                <a:spLocks/>
              </p:cNvSpPr>
              <p:nvPr/>
            </p:nvSpPr>
            <p:spPr bwMode="auto">
              <a:xfrm>
                <a:off x="258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7" name="Freeform 5409"/>
              <p:cNvSpPr>
                <a:spLocks/>
              </p:cNvSpPr>
              <p:nvPr/>
            </p:nvSpPr>
            <p:spPr bwMode="auto">
              <a:xfrm>
                <a:off x="250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8" name="Freeform 5410"/>
              <p:cNvSpPr>
                <a:spLocks/>
              </p:cNvSpPr>
              <p:nvPr/>
            </p:nvSpPr>
            <p:spPr bwMode="auto">
              <a:xfrm>
                <a:off x="241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49" name="Freeform 5411"/>
              <p:cNvSpPr>
                <a:spLocks/>
              </p:cNvSpPr>
              <p:nvPr/>
            </p:nvSpPr>
            <p:spPr bwMode="auto">
              <a:xfrm>
                <a:off x="233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0" name="Freeform 5412"/>
              <p:cNvSpPr>
                <a:spLocks/>
              </p:cNvSpPr>
              <p:nvPr/>
            </p:nvSpPr>
            <p:spPr bwMode="auto">
              <a:xfrm>
                <a:off x="224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1" name="Freeform 5413"/>
              <p:cNvSpPr>
                <a:spLocks/>
              </p:cNvSpPr>
              <p:nvPr/>
            </p:nvSpPr>
            <p:spPr bwMode="auto">
              <a:xfrm>
                <a:off x="215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2" name="Freeform 5414"/>
              <p:cNvSpPr>
                <a:spLocks/>
              </p:cNvSpPr>
              <p:nvPr/>
            </p:nvSpPr>
            <p:spPr bwMode="auto">
              <a:xfrm>
                <a:off x="207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3" name="Freeform 5415"/>
              <p:cNvSpPr>
                <a:spLocks/>
              </p:cNvSpPr>
              <p:nvPr/>
            </p:nvSpPr>
            <p:spPr bwMode="auto">
              <a:xfrm>
                <a:off x="198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4" name="Freeform 5416"/>
              <p:cNvSpPr>
                <a:spLocks/>
              </p:cNvSpPr>
              <p:nvPr/>
            </p:nvSpPr>
            <p:spPr bwMode="auto">
              <a:xfrm>
                <a:off x="190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5" name="Freeform 5417"/>
              <p:cNvSpPr>
                <a:spLocks/>
              </p:cNvSpPr>
              <p:nvPr/>
            </p:nvSpPr>
            <p:spPr bwMode="auto">
              <a:xfrm>
                <a:off x="181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6" name="Freeform 5418"/>
              <p:cNvSpPr>
                <a:spLocks/>
              </p:cNvSpPr>
              <p:nvPr/>
            </p:nvSpPr>
            <p:spPr bwMode="auto">
              <a:xfrm>
                <a:off x="1727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7" name="Freeform 5419"/>
              <p:cNvSpPr>
                <a:spLocks/>
              </p:cNvSpPr>
              <p:nvPr/>
            </p:nvSpPr>
            <p:spPr bwMode="auto">
              <a:xfrm>
                <a:off x="164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8" name="Freeform 5420"/>
              <p:cNvSpPr>
                <a:spLocks/>
              </p:cNvSpPr>
              <p:nvPr/>
            </p:nvSpPr>
            <p:spPr bwMode="auto">
              <a:xfrm>
                <a:off x="155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59" name="Freeform 5421"/>
              <p:cNvSpPr>
                <a:spLocks/>
              </p:cNvSpPr>
              <p:nvPr/>
            </p:nvSpPr>
            <p:spPr bwMode="auto">
              <a:xfrm>
                <a:off x="146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0" name="Freeform 5422"/>
              <p:cNvSpPr>
                <a:spLocks/>
              </p:cNvSpPr>
              <p:nvPr/>
            </p:nvSpPr>
            <p:spPr bwMode="auto">
              <a:xfrm>
                <a:off x="138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1" name="Freeform 5423"/>
              <p:cNvSpPr>
                <a:spLocks/>
              </p:cNvSpPr>
              <p:nvPr/>
            </p:nvSpPr>
            <p:spPr bwMode="auto">
              <a:xfrm>
                <a:off x="129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2" name="Freeform 5424"/>
              <p:cNvSpPr>
                <a:spLocks/>
              </p:cNvSpPr>
              <p:nvPr/>
            </p:nvSpPr>
            <p:spPr bwMode="auto">
              <a:xfrm>
                <a:off x="121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3" name="Freeform 5425"/>
              <p:cNvSpPr>
                <a:spLocks/>
              </p:cNvSpPr>
              <p:nvPr/>
            </p:nvSpPr>
            <p:spPr bwMode="auto">
              <a:xfrm>
                <a:off x="112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4" name="Freeform 5426"/>
              <p:cNvSpPr>
                <a:spLocks/>
              </p:cNvSpPr>
              <p:nvPr/>
            </p:nvSpPr>
            <p:spPr bwMode="auto">
              <a:xfrm>
                <a:off x="103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5" name="Freeform 5427"/>
              <p:cNvSpPr>
                <a:spLocks/>
              </p:cNvSpPr>
              <p:nvPr/>
            </p:nvSpPr>
            <p:spPr bwMode="auto">
              <a:xfrm>
                <a:off x="95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6" name="Freeform 5428"/>
              <p:cNvSpPr>
                <a:spLocks/>
              </p:cNvSpPr>
              <p:nvPr/>
            </p:nvSpPr>
            <p:spPr bwMode="auto">
              <a:xfrm>
                <a:off x="86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7" name="Freeform 5429"/>
              <p:cNvSpPr>
                <a:spLocks/>
              </p:cNvSpPr>
              <p:nvPr/>
            </p:nvSpPr>
            <p:spPr bwMode="auto">
              <a:xfrm>
                <a:off x="779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8" name="Freeform 5430"/>
              <p:cNvSpPr>
                <a:spLocks/>
              </p:cNvSpPr>
              <p:nvPr/>
            </p:nvSpPr>
            <p:spPr bwMode="auto">
              <a:xfrm>
                <a:off x="69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69" name="Freeform 5431"/>
              <p:cNvSpPr>
                <a:spLocks/>
              </p:cNvSpPr>
              <p:nvPr/>
            </p:nvSpPr>
            <p:spPr bwMode="auto">
              <a:xfrm>
                <a:off x="60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0" name="Freeform 5432"/>
              <p:cNvSpPr>
                <a:spLocks/>
              </p:cNvSpPr>
              <p:nvPr/>
            </p:nvSpPr>
            <p:spPr bwMode="auto">
              <a:xfrm>
                <a:off x="52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1" name="Freeform 5433"/>
              <p:cNvSpPr>
                <a:spLocks/>
              </p:cNvSpPr>
              <p:nvPr/>
            </p:nvSpPr>
            <p:spPr bwMode="auto">
              <a:xfrm>
                <a:off x="43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2" name="Freeform 5434"/>
              <p:cNvSpPr>
                <a:spLocks/>
              </p:cNvSpPr>
              <p:nvPr/>
            </p:nvSpPr>
            <p:spPr bwMode="auto">
              <a:xfrm>
                <a:off x="34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3" name="Freeform 5435"/>
              <p:cNvSpPr>
                <a:spLocks/>
              </p:cNvSpPr>
              <p:nvPr/>
            </p:nvSpPr>
            <p:spPr bwMode="auto">
              <a:xfrm>
                <a:off x="26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4" name="Freeform 5436"/>
              <p:cNvSpPr>
                <a:spLocks/>
              </p:cNvSpPr>
              <p:nvPr/>
            </p:nvSpPr>
            <p:spPr bwMode="auto">
              <a:xfrm>
                <a:off x="17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5" name="Freeform 5437"/>
              <p:cNvSpPr>
                <a:spLocks/>
              </p:cNvSpPr>
              <p:nvPr/>
            </p:nvSpPr>
            <p:spPr bwMode="auto">
              <a:xfrm>
                <a:off x="9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6" name="Freeform 5438"/>
              <p:cNvSpPr>
                <a:spLocks/>
              </p:cNvSpPr>
              <p:nvPr/>
            </p:nvSpPr>
            <p:spPr bwMode="auto">
              <a:xfrm>
                <a:off x="7" y="401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7" name="Freeform 5439"/>
              <p:cNvSpPr>
                <a:spLocks/>
              </p:cNvSpPr>
              <p:nvPr/>
            </p:nvSpPr>
            <p:spPr bwMode="auto">
              <a:xfrm>
                <a:off x="569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8" name="Freeform 5440"/>
              <p:cNvSpPr>
                <a:spLocks/>
              </p:cNvSpPr>
              <p:nvPr/>
            </p:nvSpPr>
            <p:spPr bwMode="auto">
              <a:xfrm>
                <a:off x="560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79" name="Freeform 5441"/>
              <p:cNvSpPr>
                <a:spLocks/>
              </p:cNvSpPr>
              <p:nvPr/>
            </p:nvSpPr>
            <p:spPr bwMode="auto">
              <a:xfrm>
                <a:off x="5519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0" name="Freeform 5442"/>
              <p:cNvSpPr>
                <a:spLocks/>
              </p:cNvSpPr>
              <p:nvPr/>
            </p:nvSpPr>
            <p:spPr bwMode="auto">
              <a:xfrm>
                <a:off x="543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1" name="Freeform 5443"/>
              <p:cNvSpPr>
                <a:spLocks/>
              </p:cNvSpPr>
              <p:nvPr/>
            </p:nvSpPr>
            <p:spPr bwMode="auto">
              <a:xfrm>
                <a:off x="534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2" name="Freeform 5444"/>
              <p:cNvSpPr>
                <a:spLocks/>
              </p:cNvSpPr>
              <p:nvPr/>
            </p:nvSpPr>
            <p:spPr bwMode="auto">
              <a:xfrm>
                <a:off x="526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3" name="Freeform 5445"/>
              <p:cNvSpPr>
                <a:spLocks/>
              </p:cNvSpPr>
              <p:nvPr/>
            </p:nvSpPr>
            <p:spPr bwMode="auto">
              <a:xfrm>
                <a:off x="517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4" name="Freeform 5446"/>
              <p:cNvSpPr>
                <a:spLocks/>
              </p:cNvSpPr>
              <p:nvPr/>
            </p:nvSpPr>
            <p:spPr bwMode="auto">
              <a:xfrm>
                <a:off x="508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5" name="Freeform 5447"/>
              <p:cNvSpPr>
                <a:spLocks/>
              </p:cNvSpPr>
              <p:nvPr/>
            </p:nvSpPr>
            <p:spPr bwMode="auto">
              <a:xfrm>
                <a:off x="500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6" name="Freeform 5448"/>
              <p:cNvSpPr>
                <a:spLocks/>
              </p:cNvSpPr>
              <p:nvPr/>
            </p:nvSpPr>
            <p:spPr bwMode="auto">
              <a:xfrm>
                <a:off x="491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7" name="Freeform 5449"/>
              <p:cNvSpPr>
                <a:spLocks/>
              </p:cNvSpPr>
              <p:nvPr/>
            </p:nvSpPr>
            <p:spPr bwMode="auto">
              <a:xfrm>
                <a:off x="483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8" name="Freeform 5450"/>
              <p:cNvSpPr>
                <a:spLocks/>
              </p:cNvSpPr>
              <p:nvPr/>
            </p:nvSpPr>
            <p:spPr bwMode="auto">
              <a:xfrm>
                <a:off x="474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89" name="Freeform 5451"/>
              <p:cNvSpPr>
                <a:spLocks/>
              </p:cNvSpPr>
              <p:nvPr/>
            </p:nvSpPr>
            <p:spPr bwMode="auto">
              <a:xfrm>
                <a:off x="465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0" name="Freeform 5452"/>
              <p:cNvSpPr>
                <a:spLocks/>
              </p:cNvSpPr>
              <p:nvPr/>
            </p:nvSpPr>
            <p:spPr bwMode="auto">
              <a:xfrm>
                <a:off x="4571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1" name="Freeform 5453"/>
              <p:cNvSpPr>
                <a:spLocks/>
              </p:cNvSpPr>
              <p:nvPr/>
            </p:nvSpPr>
            <p:spPr bwMode="auto">
              <a:xfrm>
                <a:off x="448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2" name="Freeform 5454"/>
              <p:cNvSpPr>
                <a:spLocks/>
              </p:cNvSpPr>
              <p:nvPr/>
            </p:nvSpPr>
            <p:spPr bwMode="auto">
              <a:xfrm>
                <a:off x="439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3" name="Freeform 5455"/>
              <p:cNvSpPr>
                <a:spLocks/>
              </p:cNvSpPr>
              <p:nvPr/>
            </p:nvSpPr>
            <p:spPr bwMode="auto">
              <a:xfrm>
                <a:off x="431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4" name="Freeform 5456"/>
              <p:cNvSpPr>
                <a:spLocks/>
              </p:cNvSpPr>
              <p:nvPr/>
            </p:nvSpPr>
            <p:spPr bwMode="auto">
              <a:xfrm>
                <a:off x="422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5" name="Freeform 5457"/>
              <p:cNvSpPr>
                <a:spLocks/>
              </p:cNvSpPr>
              <p:nvPr/>
            </p:nvSpPr>
            <p:spPr bwMode="auto">
              <a:xfrm>
                <a:off x="414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6" name="Freeform 5458"/>
              <p:cNvSpPr>
                <a:spLocks/>
              </p:cNvSpPr>
              <p:nvPr/>
            </p:nvSpPr>
            <p:spPr bwMode="auto">
              <a:xfrm>
                <a:off x="405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7" name="Freeform 5459"/>
              <p:cNvSpPr>
                <a:spLocks/>
              </p:cNvSpPr>
              <p:nvPr/>
            </p:nvSpPr>
            <p:spPr bwMode="auto">
              <a:xfrm>
                <a:off x="396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8" name="Freeform 5460"/>
              <p:cNvSpPr>
                <a:spLocks/>
              </p:cNvSpPr>
              <p:nvPr/>
            </p:nvSpPr>
            <p:spPr bwMode="auto">
              <a:xfrm>
                <a:off x="388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499" name="Freeform 5461"/>
              <p:cNvSpPr>
                <a:spLocks/>
              </p:cNvSpPr>
              <p:nvPr/>
            </p:nvSpPr>
            <p:spPr bwMode="auto">
              <a:xfrm>
                <a:off x="379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0" name="Freeform 5462"/>
              <p:cNvSpPr>
                <a:spLocks/>
              </p:cNvSpPr>
              <p:nvPr/>
            </p:nvSpPr>
            <p:spPr bwMode="auto">
              <a:xfrm>
                <a:off x="371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1" name="Freeform 5463"/>
              <p:cNvSpPr>
                <a:spLocks/>
              </p:cNvSpPr>
              <p:nvPr/>
            </p:nvSpPr>
            <p:spPr bwMode="auto">
              <a:xfrm>
                <a:off x="3623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2" name="Freeform 5464"/>
              <p:cNvSpPr>
                <a:spLocks/>
              </p:cNvSpPr>
              <p:nvPr/>
            </p:nvSpPr>
            <p:spPr bwMode="auto">
              <a:xfrm>
                <a:off x="353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3" name="Freeform 5465"/>
              <p:cNvSpPr>
                <a:spLocks/>
              </p:cNvSpPr>
              <p:nvPr/>
            </p:nvSpPr>
            <p:spPr bwMode="auto">
              <a:xfrm>
                <a:off x="345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4" name="Freeform 5466"/>
              <p:cNvSpPr>
                <a:spLocks/>
              </p:cNvSpPr>
              <p:nvPr/>
            </p:nvSpPr>
            <p:spPr bwMode="auto">
              <a:xfrm>
                <a:off x="336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5" name="Freeform 5467"/>
              <p:cNvSpPr>
                <a:spLocks/>
              </p:cNvSpPr>
              <p:nvPr/>
            </p:nvSpPr>
            <p:spPr bwMode="auto">
              <a:xfrm>
                <a:off x="327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6" name="Freeform 5468"/>
              <p:cNvSpPr>
                <a:spLocks/>
              </p:cNvSpPr>
              <p:nvPr/>
            </p:nvSpPr>
            <p:spPr bwMode="auto">
              <a:xfrm>
                <a:off x="319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7" name="Freeform 5469"/>
              <p:cNvSpPr>
                <a:spLocks/>
              </p:cNvSpPr>
              <p:nvPr/>
            </p:nvSpPr>
            <p:spPr bwMode="auto">
              <a:xfrm>
                <a:off x="310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8" name="Freeform 5470"/>
              <p:cNvSpPr>
                <a:spLocks/>
              </p:cNvSpPr>
              <p:nvPr/>
            </p:nvSpPr>
            <p:spPr bwMode="auto">
              <a:xfrm>
                <a:off x="302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09" name="Freeform 5471"/>
              <p:cNvSpPr>
                <a:spLocks/>
              </p:cNvSpPr>
              <p:nvPr/>
            </p:nvSpPr>
            <p:spPr bwMode="auto">
              <a:xfrm>
                <a:off x="293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0" name="Freeform 5472"/>
              <p:cNvSpPr>
                <a:spLocks/>
              </p:cNvSpPr>
              <p:nvPr/>
            </p:nvSpPr>
            <p:spPr bwMode="auto">
              <a:xfrm>
                <a:off x="284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1" name="Freeform 5473"/>
              <p:cNvSpPr>
                <a:spLocks/>
              </p:cNvSpPr>
              <p:nvPr/>
            </p:nvSpPr>
            <p:spPr bwMode="auto">
              <a:xfrm>
                <a:off x="276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2" name="Freeform 5474"/>
              <p:cNvSpPr>
                <a:spLocks/>
              </p:cNvSpPr>
              <p:nvPr/>
            </p:nvSpPr>
            <p:spPr bwMode="auto">
              <a:xfrm>
                <a:off x="2675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3" name="Freeform 5475"/>
              <p:cNvSpPr>
                <a:spLocks/>
              </p:cNvSpPr>
              <p:nvPr/>
            </p:nvSpPr>
            <p:spPr bwMode="auto">
              <a:xfrm>
                <a:off x="258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4" name="Freeform 5476"/>
              <p:cNvSpPr>
                <a:spLocks/>
              </p:cNvSpPr>
              <p:nvPr/>
            </p:nvSpPr>
            <p:spPr bwMode="auto">
              <a:xfrm>
                <a:off x="250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5" name="Freeform 5477"/>
              <p:cNvSpPr>
                <a:spLocks/>
              </p:cNvSpPr>
              <p:nvPr/>
            </p:nvSpPr>
            <p:spPr bwMode="auto">
              <a:xfrm>
                <a:off x="241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6" name="Freeform 5478"/>
              <p:cNvSpPr>
                <a:spLocks/>
              </p:cNvSpPr>
              <p:nvPr/>
            </p:nvSpPr>
            <p:spPr bwMode="auto">
              <a:xfrm>
                <a:off x="233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7" name="Freeform 5479"/>
              <p:cNvSpPr>
                <a:spLocks/>
              </p:cNvSpPr>
              <p:nvPr/>
            </p:nvSpPr>
            <p:spPr bwMode="auto">
              <a:xfrm>
                <a:off x="224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8" name="Freeform 5480"/>
              <p:cNvSpPr>
                <a:spLocks/>
              </p:cNvSpPr>
              <p:nvPr/>
            </p:nvSpPr>
            <p:spPr bwMode="auto">
              <a:xfrm>
                <a:off x="215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19" name="Freeform 5481"/>
              <p:cNvSpPr>
                <a:spLocks/>
              </p:cNvSpPr>
              <p:nvPr/>
            </p:nvSpPr>
            <p:spPr bwMode="auto">
              <a:xfrm>
                <a:off x="207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0" name="Freeform 5482"/>
              <p:cNvSpPr>
                <a:spLocks/>
              </p:cNvSpPr>
              <p:nvPr/>
            </p:nvSpPr>
            <p:spPr bwMode="auto">
              <a:xfrm>
                <a:off x="198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1" name="Freeform 5483"/>
              <p:cNvSpPr>
                <a:spLocks/>
              </p:cNvSpPr>
              <p:nvPr/>
            </p:nvSpPr>
            <p:spPr bwMode="auto">
              <a:xfrm>
                <a:off x="190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2" name="Freeform 5484"/>
              <p:cNvSpPr>
                <a:spLocks/>
              </p:cNvSpPr>
              <p:nvPr/>
            </p:nvSpPr>
            <p:spPr bwMode="auto">
              <a:xfrm>
                <a:off x="181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3" name="Freeform 5485"/>
              <p:cNvSpPr>
                <a:spLocks/>
              </p:cNvSpPr>
              <p:nvPr/>
            </p:nvSpPr>
            <p:spPr bwMode="auto">
              <a:xfrm>
                <a:off x="1727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4" name="Freeform 5486"/>
              <p:cNvSpPr>
                <a:spLocks/>
              </p:cNvSpPr>
              <p:nvPr/>
            </p:nvSpPr>
            <p:spPr bwMode="auto">
              <a:xfrm>
                <a:off x="164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5" name="Freeform 5487"/>
              <p:cNvSpPr>
                <a:spLocks/>
              </p:cNvSpPr>
              <p:nvPr/>
            </p:nvSpPr>
            <p:spPr bwMode="auto">
              <a:xfrm>
                <a:off x="155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6" name="Freeform 5488"/>
              <p:cNvSpPr>
                <a:spLocks/>
              </p:cNvSpPr>
              <p:nvPr/>
            </p:nvSpPr>
            <p:spPr bwMode="auto">
              <a:xfrm>
                <a:off x="146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7" name="Freeform 5489"/>
              <p:cNvSpPr>
                <a:spLocks/>
              </p:cNvSpPr>
              <p:nvPr/>
            </p:nvSpPr>
            <p:spPr bwMode="auto">
              <a:xfrm>
                <a:off x="138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8" name="Freeform 5490"/>
              <p:cNvSpPr>
                <a:spLocks/>
              </p:cNvSpPr>
              <p:nvPr/>
            </p:nvSpPr>
            <p:spPr bwMode="auto">
              <a:xfrm>
                <a:off x="129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9" name="Freeform 5491"/>
              <p:cNvSpPr>
                <a:spLocks/>
              </p:cNvSpPr>
              <p:nvPr/>
            </p:nvSpPr>
            <p:spPr bwMode="auto">
              <a:xfrm>
                <a:off x="121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0" name="Freeform 5492"/>
              <p:cNvSpPr>
                <a:spLocks/>
              </p:cNvSpPr>
              <p:nvPr/>
            </p:nvSpPr>
            <p:spPr bwMode="auto">
              <a:xfrm>
                <a:off x="112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1" name="Freeform 5493"/>
              <p:cNvSpPr>
                <a:spLocks/>
              </p:cNvSpPr>
              <p:nvPr/>
            </p:nvSpPr>
            <p:spPr bwMode="auto">
              <a:xfrm>
                <a:off x="103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2" name="Freeform 5494"/>
              <p:cNvSpPr>
                <a:spLocks/>
              </p:cNvSpPr>
              <p:nvPr/>
            </p:nvSpPr>
            <p:spPr bwMode="auto">
              <a:xfrm>
                <a:off x="95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3" name="Freeform 5495"/>
              <p:cNvSpPr>
                <a:spLocks/>
              </p:cNvSpPr>
              <p:nvPr/>
            </p:nvSpPr>
            <p:spPr bwMode="auto">
              <a:xfrm>
                <a:off x="86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4" name="Freeform 5496"/>
              <p:cNvSpPr>
                <a:spLocks/>
              </p:cNvSpPr>
              <p:nvPr/>
            </p:nvSpPr>
            <p:spPr bwMode="auto">
              <a:xfrm>
                <a:off x="779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5" name="Freeform 5497"/>
              <p:cNvSpPr>
                <a:spLocks/>
              </p:cNvSpPr>
              <p:nvPr/>
            </p:nvSpPr>
            <p:spPr bwMode="auto">
              <a:xfrm>
                <a:off x="69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6" name="Freeform 5498"/>
              <p:cNvSpPr>
                <a:spLocks/>
              </p:cNvSpPr>
              <p:nvPr/>
            </p:nvSpPr>
            <p:spPr bwMode="auto">
              <a:xfrm>
                <a:off x="60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7" name="Freeform 5499"/>
              <p:cNvSpPr>
                <a:spLocks/>
              </p:cNvSpPr>
              <p:nvPr/>
            </p:nvSpPr>
            <p:spPr bwMode="auto">
              <a:xfrm>
                <a:off x="52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8" name="Freeform 5500"/>
              <p:cNvSpPr>
                <a:spLocks/>
              </p:cNvSpPr>
              <p:nvPr/>
            </p:nvSpPr>
            <p:spPr bwMode="auto">
              <a:xfrm>
                <a:off x="43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39" name="Freeform 5501"/>
              <p:cNvSpPr>
                <a:spLocks/>
              </p:cNvSpPr>
              <p:nvPr/>
            </p:nvSpPr>
            <p:spPr bwMode="auto">
              <a:xfrm>
                <a:off x="34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0" name="Freeform 5502"/>
              <p:cNvSpPr>
                <a:spLocks/>
              </p:cNvSpPr>
              <p:nvPr/>
            </p:nvSpPr>
            <p:spPr bwMode="auto">
              <a:xfrm>
                <a:off x="26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1" name="Freeform 5503"/>
              <p:cNvSpPr>
                <a:spLocks/>
              </p:cNvSpPr>
              <p:nvPr/>
            </p:nvSpPr>
            <p:spPr bwMode="auto">
              <a:xfrm>
                <a:off x="17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2" name="Freeform 5504"/>
              <p:cNvSpPr>
                <a:spLocks/>
              </p:cNvSpPr>
              <p:nvPr/>
            </p:nvSpPr>
            <p:spPr bwMode="auto">
              <a:xfrm>
                <a:off x="9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3" name="Freeform 5505"/>
              <p:cNvSpPr>
                <a:spLocks/>
              </p:cNvSpPr>
              <p:nvPr/>
            </p:nvSpPr>
            <p:spPr bwMode="auto">
              <a:xfrm>
                <a:off x="7" y="4189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4" name="Freeform 5506"/>
              <p:cNvSpPr>
                <a:spLocks/>
              </p:cNvSpPr>
              <p:nvPr/>
            </p:nvSpPr>
            <p:spPr bwMode="auto">
              <a:xfrm>
                <a:off x="569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5" name="Freeform 5507"/>
              <p:cNvSpPr>
                <a:spLocks/>
              </p:cNvSpPr>
              <p:nvPr/>
            </p:nvSpPr>
            <p:spPr bwMode="auto">
              <a:xfrm>
                <a:off x="560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6" name="Freeform 5508"/>
              <p:cNvSpPr>
                <a:spLocks/>
              </p:cNvSpPr>
              <p:nvPr/>
            </p:nvSpPr>
            <p:spPr bwMode="auto">
              <a:xfrm>
                <a:off x="5519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7" name="Freeform 5509"/>
              <p:cNvSpPr>
                <a:spLocks/>
              </p:cNvSpPr>
              <p:nvPr/>
            </p:nvSpPr>
            <p:spPr bwMode="auto">
              <a:xfrm>
                <a:off x="543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8" name="Freeform 5510"/>
              <p:cNvSpPr>
                <a:spLocks/>
              </p:cNvSpPr>
              <p:nvPr/>
            </p:nvSpPr>
            <p:spPr bwMode="auto">
              <a:xfrm>
                <a:off x="534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49" name="Freeform 5511"/>
              <p:cNvSpPr>
                <a:spLocks/>
              </p:cNvSpPr>
              <p:nvPr/>
            </p:nvSpPr>
            <p:spPr bwMode="auto">
              <a:xfrm>
                <a:off x="526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0" name="Freeform 5512"/>
              <p:cNvSpPr>
                <a:spLocks/>
              </p:cNvSpPr>
              <p:nvPr/>
            </p:nvSpPr>
            <p:spPr bwMode="auto">
              <a:xfrm>
                <a:off x="517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1" name="Freeform 5513"/>
              <p:cNvSpPr>
                <a:spLocks/>
              </p:cNvSpPr>
              <p:nvPr/>
            </p:nvSpPr>
            <p:spPr bwMode="auto">
              <a:xfrm>
                <a:off x="508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2" name="Freeform 5514"/>
              <p:cNvSpPr>
                <a:spLocks/>
              </p:cNvSpPr>
              <p:nvPr/>
            </p:nvSpPr>
            <p:spPr bwMode="auto">
              <a:xfrm>
                <a:off x="500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3" name="Freeform 5515"/>
              <p:cNvSpPr>
                <a:spLocks/>
              </p:cNvSpPr>
              <p:nvPr/>
            </p:nvSpPr>
            <p:spPr bwMode="auto">
              <a:xfrm>
                <a:off x="491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4" name="Freeform 5516"/>
              <p:cNvSpPr>
                <a:spLocks/>
              </p:cNvSpPr>
              <p:nvPr/>
            </p:nvSpPr>
            <p:spPr bwMode="auto">
              <a:xfrm>
                <a:off x="483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5" name="Freeform 5517"/>
              <p:cNvSpPr>
                <a:spLocks/>
              </p:cNvSpPr>
              <p:nvPr/>
            </p:nvSpPr>
            <p:spPr bwMode="auto">
              <a:xfrm>
                <a:off x="474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6" name="Freeform 5518"/>
              <p:cNvSpPr>
                <a:spLocks/>
              </p:cNvSpPr>
              <p:nvPr/>
            </p:nvSpPr>
            <p:spPr bwMode="auto">
              <a:xfrm>
                <a:off x="465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7" name="Freeform 5519"/>
              <p:cNvSpPr>
                <a:spLocks/>
              </p:cNvSpPr>
              <p:nvPr/>
            </p:nvSpPr>
            <p:spPr bwMode="auto">
              <a:xfrm>
                <a:off x="4571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8" name="Freeform 5520"/>
              <p:cNvSpPr>
                <a:spLocks/>
              </p:cNvSpPr>
              <p:nvPr/>
            </p:nvSpPr>
            <p:spPr bwMode="auto">
              <a:xfrm>
                <a:off x="448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59" name="Freeform 5521"/>
              <p:cNvSpPr>
                <a:spLocks/>
              </p:cNvSpPr>
              <p:nvPr/>
            </p:nvSpPr>
            <p:spPr bwMode="auto">
              <a:xfrm>
                <a:off x="439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0" name="Freeform 5522"/>
              <p:cNvSpPr>
                <a:spLocks/>
              </p:cNvSpPr>
              <p:nvPr/>
            </p:nvSpPr>
            <p:spPr bwMode="auto">
              <a:xfrm>
                <a:off x="431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1" name="Freeform 5523"/>
              <p:cNvSpPr>
                <a:spLocks/>
              </p:cNvSpPr>
              <p:nvPr/>
            </p:nvSpPr>
            <p:spPr bwMode="auto">
              <a:xfrm>
                <a:off x="422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2" name="Freeform 5524"/>
              <p:cNvSpPr>
                <a:spLocks/>
              </p:cNvSpPr>
              <p:nvPr/>
            </p:nvSpPr>
            <p:spPr bwMode="auto">
              <a:xfrm>
                <a:off x="414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3" name="Freeform 5525"/>
              <p:cNvSpPr>
                <a:spLocks/>
              </p:cNvSpPr>
              <p:nvPr/>
            </p:nvSpPr>
            <p:spPr bwMode="auto">
              <a:xfrm>
                <a:off x="405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4" name="Freeform 5526"/>
              <p:cNvSpPr>
                <a:spLocks/>
              </p:cNvSpPr>
              <p:nvPr/>
            </p:nvSpPr>
            <p:spPr bwMode="auto">
              <a:xfrm>
                <a:off x="396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5" name="Freeform 5527"/>
              <p:cNvSpPr>
                <a:spLocks/>
              </p:cNvSpPr>
              <p:nvPr/>
            </p:nvSpPr>
            <p:spPr bwMode="auto">
              <a:xfrm>
                <a:off x="388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6" name="Freeform 5528"/>
              <p:cNvSpPr>
                <a:spLocks/>
              </p:cNvSpPr>
              <p:nvPr/>
            </p:nvSpPr>
            <p:spPr bwMode="auto">
              <a:xfrm>
                <a:off x="379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7" name="Freeform 5529"/>
              <p:cNvSpPr>
                <a:spLocks/>
              </p:cNvSpPr>
              <p:nvPr/>
            </p:nvSpPr>
            <p:spPr bwMode="auto">
              <a:xfrm>
                <a:off x="371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8" name="Freeform 5530"/>
              <p:cNvSpPr>
                <a:spLocks/>
              </p:cNvSpPr>
              <p:nvPr/>
            </p:nvSpPr>
            <p:spPr bwMode="auto">
              <a:xfrm>
                <a:off x="3623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69" name="Freeform 5531"/>
              <p:cNvSpPr>
                <a:spLocks/>
              </p:cNvSpPr>
              <p:nvPr/>
            </p:nvSpPr>
            <p:spPr bwMode="auto">
              <a:xfrm>
                <a:off x="353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0" name="Freeform 5532"/>
              <p:cNvSpPr>
                <a:spLocks/>
              </p:cNvSpPr>
              <p:nvPr/>
            </p:nvSpPr>
            <p:spPr bwMode="auto">
              <a:xfrm>
                <a:off x="345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1" name="Freeform 5533"/>
              <p:cNvSpPr>
                <a:spLocks/>
              </p:cNvSpPr>
              <p:nvPr/>
            </p:nvSpPr>
            <p:spPr bwMode="auto">
              <a:xfrm>
                <a:off x="336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2" name="Freeform 5534"/>
              <p:cNvSpPr>
                <a:spLocks/>
              </p:cNvSpPr>
              <p:nvPr/>
            </p:nvSpPr>
            <p:spPr bwMode="auto">
              <a:xfrm>
                <a:off x="327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3" name="Freeform 5535"/>
              <p:cNvSpPr>
                <a:spLocks/>
              </p:cNvSpPr>
              <p:nvPr/>
            </p:nvSpPr>
            <p:spPr bwMode="auto">
              <a:xfrm>
                <a:off x="319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4" name="Freeform 5536"/>
              <p:cNvSpPr>
                <a:spLocks/>
              </p:cNvSpPr>
              <p:nvPr/>
            </p:nvSpPr>
            <p:spPr bwMode="auto">
              <a:xfrm>
                <a:off x="310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5" name="Freeform 5537"/>
              <p:cNvSpPr>
                <a:spLocks/>
              </p:cNvSpPr>
              <p:nvPr/>
            </p:nvSpPr>
            <p:spPr bwMode="auto">
              <a:xfrm>
                <a:off x="302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6" name="Freeform 5538"/>
              <p:cNvSpPr>
                <a:spLocks/>
              </p:cNvSpPr>
              <p:nvPr/>
            </p:nvSpPr>
            <p:spPr bwMode="auto">
              <a:xfrm>
                <a:off x="293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7" name="Freeform 5539"/>
              <p:cNvSpPr>
                <a:spLocks/>
              </p:cNvSpPr>
              <p:nvPr/>
            </p:nvSpPr>
            <p:spPr bwMode="auto">
              <a:xfrm>
                <a:off x="284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8" name="Freeform 5540"/>
              <p:cNvSpPr>
                <a:spLocks/>
              </p:cNvSpPr>
              <p:nvPr/>
            </p:nvSpPr>
            <p:spPr bwMode="auto">
              <a:xfrm>
                <a:off x="276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79" name="Freeform 5541"/>
              <p:cNvSpPr>
                <a:spLocks/>
              </p:cNvSpPr>
              <p:nvPr/>
            </p:nvSpPr>
            <p:spPr bwMode="auto">
              <a:xfrm>
                <a:off x="2675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0" name="Freeform 5542"/>
              <p:cNvSpPr>
                <a:spLocks/>
              </p:cNvSpPr>
              <p:nvPr/>
            </p:nvSpPr>
            <p:spPr bwMode="auto">
              <a:xfrm>
                <a:off x="258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1" name="Freeform 5543"/>
              <p:cNvSpPr>
                <a:spLocks/>
              </p:cNvSpPr>
              <p:nvPr/>
            </p:nvSpPr>
            <p:spPr bwMode="auto">
              <a:xfrm>
                <a:off x="250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2" name="Freeform 5544"/>
              <p:cNvSpPr>
                <a:spLocks/>
              </p:cNvSpPr>
              <p:nvPr/>
            </p:nvSpPr>
            <p:spPr bwMode="auto">
              <a:xfrm>
                <a:off x="241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3" name="Freeform 5545"/>
              <p:cNvSpPr>
                <a:spLocks/>
              </p:cNvSpPr>
              <p:nvPr/>
            </p:nvSpPr>
            <p:spPr bwMode="auto">
              <a:xfrm>
                <a:off x="233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4" name="Freeform 5546"/>
              <p:cNvSpPr>
                <a:spLocks/>
              </p:cNvSpPr>
              <p:nvPr/>
            </p:nvSpPr>
            <p:spPr bwMode="auto">
              <a:xfrm>
                <a:off x="224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5" name="Freeform 5547"/>
              <p:cNvSpPr>
                <a:spLocks/>
              </p:cNvSpPr>
              <p:nvPr/>
            </p:nvSpPr>
            <p:spPr bwMode="auto">
              <a:xfrm>
                <a:off x="215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6" name="Freeform 5548"/>
              <p:cNvSpPr>
                <a:spLocks/>
              </p:cNvSpPr>
              <p:nvPr/>
            </p:nvSpPr>
            <p:spPr bwMode="auto">
              <a:xfrm>
                <a:off x="207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7" name="Freeform 5549"/>
              <p:cNvSpPr>
                <a:spLocks/>
              </p:cNvSpPr>
              <p:nvPr/>
            </p:nvSpPr>
            <p:spPr bwMode="auto">
              <a:xfrm>
                <a:off x="198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8" name="Freeform 5550"/>
              <p:cNvSpPr>
                <a:spLocks/>
              </p:cNvSpPr>
              <p:nvPr/>
            </p:nvSpPr>
            <p:spPr bwMode="auto">
              <a:xfrm>
                <a:off x="190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89" name="Freeform 5551"/>
              <p:cNvSpPr>
                <a:spLocks/>
              </p:cNvSpPr>
              <p:nvPr/>
            </p:nvSpPr>
            <p:spPr bwMode="auto">
              <a:xfrm>
                <a:off x="181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0" name="Freeform 5552"/>
              <p:cNvSpPr>
                <a:spLocks/>
              </p:cNvSpPr>
              <p:nvPr/>
            </p:nvSpPr>
            <p:spPr bwMode="auto">
              <a:xfrm>
                <a:off x="1727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1" name="Freeform 5553"/>
              <p:cNvSpPr>
                <a:spLocks/>
              </p:cNvSpPr>
              <p:nvPr/>
            </p:nvSpPr>
            <p:spPr bwMode="auto">
              <a:xfrm>
                <a:off x="164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2" name="Freeform 5554"/>
              <p:cNvSpPr>
                <a:spLocks/>
              </p:cNvSpPr>
              <p:nvPr/>
            </p:nvSpPr>
            <p:spPr bwMode="auto">
              <a:xfrm>
                <a:off x="155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3" name="Freeform 5555"/>
              <p:cNvSpPr>
                <a:spLocks/>
              </p:cNvSpPr>
              <p:nvPr/>
            </p:nvSpPr>
            <p:spPr bwMode="auto">
              <a:xfrm>
                <a:off x="146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4" name="Freeform 5556"/>
              <p:cNvSpPr>
                <a:spLocks/>
              </p:cNvSpPr>
              <p:nvPr/>
            </p:nvSpPr>
            <p:spPr bwMode="auto">
              <a:xfrm>
                <a:off x="138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5" name="Freeform 5557"/>
              <p:cNvSpPr>
                <a:spLocks/>
              </p:cNvSpPr>
              <p:nvPr/>
            </p:nvSpPr>
            <p:spPr bwMode="auto">
              <a:xfrm>
                <a:off x="129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6" name="Freeform 5558"/>
              <p:cNvSpPr>
                <a:spLocks/>
              </p:cNvSpPr>
              <p:nvPr/>
            </p:nvSpPr>
            <p:spPr bwMode="auto">
              <a:xfrm>
                <a:off x="121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7" name="Freeform 5559"/>
              <p:cNvSpPr>
                <a:spLocks/>
              </p:cNvSpPr>
              <p:nvPr/>
            </p:nvSpPr>
            <p:spPr bwMode="auto">
              <a:xfrm>
                <a:off x="112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8" name="Freeform 5560"/>
              <p:cNvSpPr>
                <a:spLocks/>
              </p:cNvSpPr>
              <p:nvPr/>
            </p:nvSpPr>
            <p:spPr bwMode="auto">
              <a:xfrm>
                <a:off x="103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99" name="Freeform 5561"/>
              <p:cNvSpPr>
                <a:spLocks/>
              </p:cNvSpPr>
              <p:nvPr/>
            </p:nvSpPr>
            <p:spPr bwMode="auto">
              <a:xfrm>
                <a:off x="95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0" name="Freeform 5562"/>
              <p:cNvSpPr>
                <a:spLocks/>
              </p:cNvSpPr>
              <p:nvPr/>
            </p:nvSpPr>
            <p:spPr bwMode="auto">
              <a:xfrm>
                <a:off x="86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1" name="Freeform 5563"/>
              <p:cNvSpPr>
                <a:spLocks/>
              </p:cNvSpPr>
              <p:nvPr/>
            </p:nvSpPr>
            <p:spPr bwMode="auto">
              <a:xfrm>
                <a:off x="779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2" name="Freeform 5564"/>
              <p:cNvSpPr>
                <a:spLocks/>
              </p:cNvSpPr>
              <p:nvPr/>
            </p:nvSpPr>
            <p:spPr bwMode="auto">
              <a:xfrm>
                <a:off x="69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3" name="Freeform 5565"/>
              <p:cNvSpPr>
                <a:spLocks/>
              </p:cNvSpPr>
              <p:nvPr/>
            </p:nvSpPr>
            <p:spPr bwMode="auto">
              <a:xfrm>
                <a:off x="60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4" name="Freeform 5566"/>
              <p:cNvSpPr>
                <a:spLocks/>
              </p:cNvSpPr>
              <p:nvPr/>
            </p:nvSpPr>
            <p:spPr bwMode="auto">
              <a:xfrm>
                <a:off x="52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5" name="Freeform 5567"/>
              <p:cNvSpPr>
                <a:spLocks/>
              </p:cNvSpPr>
              <p:nvPr/>
            </p:nvSpPr>
            <p:spPr bwMode="auto">
              <a:xfrm>
                <a:off x="43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6" name="Freeform 5568"/>
              <p:cNvSpPr>
                <a:spLocks/>
              </p:cNvSpPr>
              <p:nvPr/>
            </p:nvSpPr>
            <p:spPr bwMode="auto">
              <a:xfrm>
                <a:off x="34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7" name="Freeform 5569"/>
              <p:cNvSpPr>
                <a:spLocks/>
              </p:cNvSpPr>
              <p:nvPr/>
            </p:nvSpPr>
            <p:spPr bwMode="auto">
              <a:xfrm>
                <a:off x="26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8" name="Freeform 5570"/>
              <p:cNvSpPr>
                <a:spLocks/>
              </p:cNvSpPr>
              <p:nvPr/>
            </p:nvSpPr>
            <p:spPr bwMode="auto">
              <a:xfrm>
                <a:off x="17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09" name="Freeform 5571"/>
              <p:cNvSpPr>
                <a:spLocks/>
              </p:cNvSpPr>
              <p:nvPr/>
            </p:nvSpPr>
            <p:spPr bwMode="auto">
              <a:xfrm>
                <a:off x="9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0" name="Freeform 5572"/>
              <p:cNvSpPr>
                <a:spLocks/>
              </p:cNvSpPr>
              <p:nvPr/>
            </p:nvSpPr>
            <p:spPr bwMode="auto">
              <a:xfrm>
                <a:off x="7" y="410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1" name="Freeform 5573"/>
              <p:cNvSpPr>
                <a:spLocks/>
              </p:cNvSpPr>
              <p:nvPr/>
            </p:nvSpPr>
            <p:spPr bwMode="auto">
              <a:xfrm>
                <a:off x="569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2" name="Freeform 5574"/>
              <p:cNvSpPr>
                <a:spLocks/>
              </p:cNvSpPr>
              <p:nvPr/>
            </p:nvSpPr>
            <p:spPr bwMode="auto">
              <a:xfrm>
                <a:off x="560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3" name="Freeform 5575"/>
              <p:cNvSpPr>
                <a:spLocks/>
              </p:cNvSpPr>
              <p:nvPr/>
            </p:nvSpPr>
            <p:spPr bwMode="auto">
              <a:xfrm>
                <a:off x="5519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4" name="Freeform 5576"/>
              <p:cNvSpPr>
                <a:spLocks/>
              </p:cNvSpPr>
              <p:nvPr/>
            </p:nvSpPr>
            <p:spPr bwMode="auto">
              <a:xfrm>
                <a:off x="543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5" name="Freeform 5577"/>
              <p:cNvSpPr>
                <a:spLocks/>
              </p:cNvSpPr>
              <p:nvPr/>
            </p:nvSpPr>
            <p:spPr bwMode="auto">
              <a:xfrm>
                <a:off x="534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6" name="Freeform 5578"/>
              <p:cNvSpPr>
                <a:spLocks/>
              </p:cNvSpPr>
              <p:nvPr/>
            </p:nvSpPr>
            <p:spPr bwMode="auto">
              <a:xfrm>
                <a:off x="526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7" name="Freeform 5579"/>
              <p:cNvSpPr>
                <a:spLocks/>
              </p:cNvSpPr>
              <p:nvPr/>
            </p:nvSpPr>
            <p:spPr bwMode="auto">
              <a:xfrm>
                <a:off x="517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8" name="Freeform 5580"/>
              <p:cNvSpPr>
                <a:spLocks/>
              </p:cNvSpPr>
              <p:nvPr/>
            </p:nvSpPr>
            <p:spPr bwMode="auto">
              <a:xfrm>
                <a:off x="508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19" name="Freeform 5581"/>
              <p:cNvSpPr>
                <a:spLocks/>
              </p:cNvSpPr>
              <p:nvPr/>
            </p:nvSpPr>
            <p:spPr bwMode="auto">
              <a:xfrm>
                <a:off x="500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0" name="Freeform 5582"/>
              <p:cNvSpPr>
                <a:spLocks/>
              </p:cNvSpPr>
              <p:nvPr/>
            </p:nvSpPr>
            <p:spPr bwMode="auto">
              <a:xfrm>
                <a:off x="491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1" name="Freeform 5583"/>
              <p:cNvSpPr>
                <a:spLocks/>
              </p:cNvSpPr>
              <p:nvPr/>
            </p:nvSpPr>
            <p:spPr bwMode="auto">
              <a:xfrm>
                <a:off x="483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2" name="Freeform 5584"/>
              <p:cNvSpPr>
                <a:spLocks/>
              </p:cNvSpPr>
              <p:nvPr/>
            </p:nvSpPr>
            <p:spPr bwMode="auto">
              <a:xfrm>
                <a:off x="474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3" name="Freeform 5585"/>
              <p:cNvSpPr>
                <a:spLocks/>
              </p:cNvSpPr>
              <p:nvPr/>
            </p:nvSpPr>
            <p:spPr bwMode="auto">
              <a:xfrm>
                <a:off x="465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4" name="Freeform 5586"/>
              <p:cNvSpPr>
                <a:spLocks/>
              </p:cNvSpPr>
              <p:nvPr/>
            </p:nvSpPr>
            <p:spPr bwMode="auto">
              <a:xfrm>
                <a:off x="4571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5" name="Freeform 5587"/>
              <p:cNvSpPr>
                <a:spLocks/>
              </p:cNvSpPr>
              <p:nvPr/>
            </p:nvSpPr>
            <p:spPr bwMode="auto">
              <a:xfrm>
                <a:off x="448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6" name="Freeform 5588"/>
              <p:cNvSpPr>
                <a:spLocks/>
              </p:cNvSpPr>
              <p:nvPr/>
            </p:nvSpPr>
            <p:spPr bwMode="auto">
              <a:xfrm>
                <a:off x="439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7" name="Freeform 5589"/>
              <p:cNvSpPr>
                <a:spLocks/>
              </p:cNvSpPr>
              <p:nvPr/>
            </p:nvSpPr>
            <p:spPr bwMode="auto">
              <a:xfrm>
                <a:off x="431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8" name="Freeform 5590"/>
              <p:cNvSpPr>
                <a:spLocks/>
              </p:cNvSpPr>
              <p:nvPr/>
            </p:nvSpPr>
            <p:spPr bwMode="auto">
              <a:xfrm>
                <a:off x="422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29" name="Freeform 5591"/>
              <p:cNvSpPr>
                <a:spLocks/>
              </p:cNvSpPr>
              <p:nvPr/>
            </p:nvSpPr>
            <p:spPr bwMode="auto">
              <a:xfrm>
                <a:off x="414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0" name="Freeform 5592"/>
              <p:cNvSpPr>
                <a:spLocks/>
              </p:cNvSpPr>
              <p:nvPr/>
            </p:nvSpPr>
            <p:spPr bwMode="auto">
              <a:xfrm>
                <a:off x="405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1" name="Freeform 5593"/>
              <p:cNvSpPr>
                <a:spLocks/>
              </p:cNvSpPr>
              <p:nvPr/>
            </p:nvSpPr>
            <p:spPr bwMode="auto">
              <a:xfrm>
                <a:off x="396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2" name="Freeform 5594"/>
              <p:cNvSpPr>
                <a:spLocks/>
              </p:cNvSpPr>
              <p:nvPr/>
            </p:nvSpPr>
            <p:spPr bwMode="auto">
              <a:xfrm>
                <a:off x="388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3" name="Freeform 5595"/>
              <p:cNvSpPr>
                <a:spLocks/>
              </p:cNvSpPr>
              <p:nvPr/>
            </p:nvSpPr>
            <p:spPr bwMode="auto">
              <a:xfrm>
                <a:off x="379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4" name="Freeform 5596"/>
              <p:cNvSpPr>
                <a:spLocks/>
              </p:cNvSpPr>
              <p:nvPr/>
            </p:nvSpPr>
            <p:spPr bwMode="auto">
              <a:xfrm>
                <a:off x="371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5" name="Freeform 5597"/>
              <p:cNvSpPr>
                <a:spLocks/>
              </p:cNvSpPr>
              <p:nvPr/>
            </p:nvSpPr>
            <p:spPr bwMode="auto">
              <a:xfrm>
                <a:off x="3623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6" name="Freeform 5598"/>
              <p:cNvSpPr>
                <a:spLocks/>
              </p:cNvSpPr>
              <p:nvPr/>
            </p:nvSpPr>
            <p:spPr bwMode="auto">
              <a:xfrm>
                <a:off x="353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7" name="Freeform 5599"/>
              <p:cNvSpPr>
                <a:spLocks/>
              </p:cNvSpPr>
              <p:nvPr/>
            </p:nvSpPr>
            <p:spPr bwMode="auto">
              <a:xfrm>
                <a:off x="345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8" name="Freeform 5600"/>
              <p:cNvSpPr>
                <a:spLocks/>
              </p:cNvSpPr>
              <p:nvPr/>
            </p:nvSpPr>
            <p:spPr bwMode="auto">
              <a:xfrm>
                <a:off x="336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39" name="Freeform 5601"/>
              <p:cNvSpPr>
                <a:spLocks/>
              </p:cNvSpPr>
              <p:nvPr/>
            </p:nvSpPr>
            <p:spPr bwMode="auto">
              <a:xfrm>
                <a:off x="327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0" name="Freeform 5602"/>
              <p:cNvSpPr>
                <a:spLocks/>
              </p:cNvSpPr>
              <p:nvPr/>
            </p:nvSpPr>
            <p:spPr bwMode="auto">
              <a:xfrm>
                <a:off x="319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1" name="Freeform 5603"/>
              <p:cNvSpPr>
                <a:spLocks/>
              </p:cNvSpPr>
              <p:nvPr/>
            </p:nvSpPr>
            <p:spPr bwMode="auto">
              <a:xfrm>
                <a:off x="310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2" name="Freeform 5604"/>
              <p:cNvSpPr>
                <a:spLocks/>
              </p:cNvSpPr>
              <p:nvPr/>
            </p:nvSpPr>
            <p:spPr bwMode="auto">
              <a:xfrm>
                <a:off x="302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3" name="Freeform 5605"/>
              <p:cNvSpPr>
                <a:spLocks/>
              </p:cNvSpPr>
              <p:nvPr/>
            </p:nvSpPr>
            <p:spPr bwMode="auto">
              <a:xfrm>
                <a:off x="293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4" name="Freeform 5606"/>
              <p:cNvSpPr>
                <a:spLocks/>
              </p:cNvSpPr>
              <p:nvPr/>
            </p:nvSpPr>
            <p:spPr bwMode="auto">
              <a:xfrm>
                <a:off x="284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5" name="Freeform 5607"/>
              <p:cNvSpPr>
                <a:spLocks/>
              </p:cNvSpPr>
              <p:nvPr/>
            </p:nvSpPr>
            <p:spPr bwMode="auto">
              <a:xfrm>
                <a:off x="276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6" name="Freeform 5608"/>
              <p:cNvSpPr>
                <a:spLocks/>
              </p:cNvSpPr>
              <p:nvPr/>
            </p:nvSpPr>
            <p:spPr bwMode="auto">
              <a:xfrm>
                <a:off x="155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7" name="Freeform 5609"/>
              <p:cNvSpPr>
                <a:spLocks/>
              </p:cNvSpPr>
              <p:nvPr/>
            </p:nvSpPr>
            <p:spPr bwMode="auto">
              <a:xfrm>
                <a:off x="146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8" name="Freeform 5610"/>
              <p:cNvSpPr>
                <a:spLocks/>
              </p:cNvSpPr>
              <p:nvPr/>
            </p:nvSpPr>
            <p:spPr bwMode="auto">
              <a:xfrm>
                <a:off x="138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49" name="Freeform 5611"/>
              <p:cNvSpPr>
                <a:spLocks/>
              </p:cNvSpPr>
              <p:nvPr/>
            </p:nvSpPr>
            <p:spPr bwMode="auto">
              <a:xfrm>
                <a:off x="129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0" name="Freeform 5612"/>
              <p:cNvSpPr>
                <a:spLocks/>
              </p:cNvSpPr>
              <p:nvPr/>
            </p:nvSpPr>
            <p:spPr bwMode="auto">
              <a:xfrm>
                <a:off x="121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1" name="Freeform 5613"/>
              <p:cNvSpPr>
                <a:spLocks/>
              </p:cNvSpPr>
              <p:nvPr/>
            </p:nvSpPr>
            <p:spPr bwMode="auto">
              <a:xfrm>
                <a:off x="112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2" name="Freeform 5614"/>
              <p:cNvSpPr>
                <a:spLocks/>
              </p:cNvSpPr>
              <p:nvPr/>
            </p:nvSpPr>
            <p:spPr bwMode="auto">
              <a:xfrm>
                <a:off x="103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3" name="Freeform 5615"/>
              <p:cNvSpPr>
                <a:spLocks/>
              </p:cNvSpPr>
              <p:nvPr/>
            </p:nvSpPr>
            <p:spPr bwMode="auto">
              <a:xfrm>
                <a:off x="95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4" name="Freeform 5616"/>
              <p:cNvSpPr>
                <a:spLocks/>
              </p:cNvSpPr>
              <p:nvPr/>
            </p:nvSpPr>
            <p:spPr bwMode="auto">
              <a:xfrm>
                <a:off x="86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5" name="Freeform 5617"/>
              <p:cNvSpPr>
                <a:spLocks/>
              </p:cNvSpPr>
              <p:nvPr/>
            </p:nvSpPr>
            <p:spPr bwMode="auto">
              <a:xfrm>
                <a:off x="779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6" name="Freeform 5618"/>
              <p:cNvSpPr>
                <a:spLocks/>
              </p:cNvSpPr>
              <p:nvPr/>
            </p:nvSpPr>
            <p:spPr bwMode="auto">
              <a:xfrm>
                <a:off x="69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7" name="Freeform 5619"/>
              <p:cNvSpPr>
                <a:spLocks/>
              </p:cNvSpPr>
              <p:nvPr/>
            </p:nvSpPr>
            <p:spPr bwMode="auto">
              <a:xfrm>
                <a:off x="60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8" name="Freeform 5620"/>
              <p:cNvSpPr>
                <a:spLocks/>
              </p:cNvSpPr>
              <p:nvPr/>
            </p:nvSpPr>
            <p:spPr bwMode="auto">
              <a:xfrm>
                <a:off x="52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59" name="Freeform 5621"/>
              <p:cNvSpPr>
                <a:spLocks/>
              </p:cNvSpPr>
              <p:nvPr/>
            </p:nvSpPr>
            <p:spPr bwMode="auto">
              <a:xfrm>
                <a:off x="43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0" name="Freeform 5622"/>
              <p:cNvSpPr>
                <a:spLocks/>
              </p:cNvSpPr>
              <p:nvPr/>
            </p:nvSpPr>
            <p:spPr bwMode="auto">
              <a:xfrm>
                <a:off x="34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1" name="Freeform 5623"/>
              <p:cNvSpPr>
                <a:spLocks/>
              </p:cNvSpPr>
              <p:nvPr/>
            </p:nvSpPr>
            <p:spPr bwMode="auto">
              <a:xfrm>
                <a:off x="26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2" name="Freeform 5624"/>
              <p:cNvSpPr>
                <a:spLocks/>
              </p:cNvSpPr>
              <p:nvPr/>
            </p:nvSpPr>
            <p:spPr bwMode="auto">
              <a:xfrm>
                <a:off x="17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3" name="Freeform 5625"/>
              <p:cNvSpPr>
                <a:spLocks/>
              </p:cNvSpPr>
              <p:nvPr/>
            </p:nvSpPr>
            <p:spPr bwMode="auto">
              <a:xfrm>
                <a:off x="9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4" name="Freeform 5626"/>
              <p:cNvSpPr>
                <a:spLocks/>
              </p:cNvSpPr>
              <p:nvPr/>
            </p:nvSpPr>
            <p:spPr bwMode="auto">
              <a:xfrm>
                <a:off x="7" y="118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5" name="Freeform 5627"/>
              <p:cNvSpPr>
                <a:spLocks/>
              </p:cNvSpPr>
              <p:nvPr/>
            </p:nvSpPr>
            <p:spPr bwMode="auto">
              <a:xfrm>
                <a:off x="250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6" name="Freeform 5628"/>
              <p:cNvSpPr>
                <a:spLocks/>
              </p:cNvSpPr>
              <p:nvPr/>
            </p:nvSpPr>
            <p:spPr bwMode="auto">
              <a:xfrm>
                <a:off x="241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7" name="Freeform 5629"/>
              <p:cNvSpPr>
                <a:spLocks/>
              </p:cNvSpPr>
              <p:nvPr/>
            </p:nvSpPr>
            <p:spPr bwMode="auto">
              <a:xfrm>
                <a:off x="233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8" name="Freeform 5630"/>
              <p:cNvSpPr>
                <a:spLocks/>
              </p:cNvSpPr>
              <p:nvPr/>
            </p:nvSpPr>
            <p:spPr bwMode="auto">
              <a:xfrm>
                <a:off x="224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69" name="Freeform 5631"/>
              <p:cNvSpPr>
                <a:spLocks/>
              </p:cNvSpPr>
              <p:nvPr/>
            </p:nvSpPr>
            <p:spPr bwMode="auto">
              <a:xfrm>
                <a:off x="215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0" name="Freeform 5632"/>
              <p:cNvSpPr>
                <a:spLocks/>
              </p:cNvSpPr>
              <p:nvPr/>
            </p:nvSpPr>
            <p:spPr bwMode="auto">
              <a:xfrm>
                <a:off x="207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1" name="Freeform 5633"/>
              <p:cNvSpPr>
                <a:spLocks/>
              </p:cNvSpPr>
              <p:nvPr/>
            </p:nvSpPr>
            <p:spPr bwMode="auto">
              <a:xfrm>
                <a:off x="198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2" name="Freeform 5634"/>
              <p:cNvSpPr>
                <a:spLocks/>
              </p:cNvSpPr>
              <p:nvPr/>
            </p:nvSpPr>
            <p:spPr bwMode="auto">
              <a:xfrm>
                <a:off x="190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3" name="Freeform 5635"/>
              <p:cNvSpPr>
                <a:spLocks/>
              </p:cNvSpPr>
              <p:nvPr/>
            </p:nvSpPr>
            <p:spPr bwMode="auto">
              <a:xfrm>
                <a:off x="181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4" name="Freeform 5636"/>
              <p:cNvSpPr>
                <a:spLocks/>
              </p:cNvSpPr>
              <p:nvPr/>
            </p:nvSpPr>
            <p:spPr bwMode="auto">
              <a:xfrm>
                <a:off x="1727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5" name="Freeform 5637"/>
              <p:cNvSpPr>
                <a:spLocks/>
              </p:cNvSpPr>
              <p:nvPr/>
            </p:nvSpPr>
            <p:spPr bwMode="auto">
              <a:xfrm>
                <a:off x="164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6" name="Freeform 5638"/>
              <p:cNvSpPr>
                <a:spLocks/>
              </p:cNvSpPr>
              <p:nvPr/>
            </p:nvSpPr>
            <p:spPr bwMode="auto">
              <a:xfrm>
                <a:off x="2675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7" name="Freeform 5639"/>
              <p:cNvSpPr>
                <a:spLocks/>
              </p:cNvSpPr>
              <p:nvPr/>
            </p:nvSpPr>
            <p:spPr bwMode="auto">
              <a:xfrm>
                <a:off x="258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8" name="Freeform 5640"/>
              <p:cNvSpPr>
                <a:spLocks/>
              </p:cNvSpPr>
              <p:nvPr/>
            </p:nvSpPr>
            <p:spPr bwMode="auto">
              <a:xfrm>
                <a:off x="569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79" name="Freeform 5641"/>
              <p:cNvSpPr>
                <a:spLocks/>
              </p:cNvSpPr>
              <p:nvPr/>
            </p:nvSpPr>
            <p:spPr bwMode="auto">
              <a:xfrm>
                <a:off x="560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0" name="Freeform 5642"/>
              <p:cNvSpPr>
                <a:spLocks/>
              </p:cNvSpPr>
              <p:nvPr/>
            </p:nvSpPr>
            <p:spPr bwMode="auto">
              <a:xfrm>
                <a:off x="5519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1" name="Freeform 5643"/>
              <p:cNvSpPr>
                <a:spLocks/>
              </p:cNvSpPr>
              <p:nvPr/>
            </p:nvSpPr>
            <p:spPr bwMode="auto">
              <a:xfrm>
                <a:off x="543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2" name="Freeform 5644"/>
              <p:cNvSpPr>
                <a:spLocks/>
              </p:cNvSpPr>
              <p:nvPr/>
            </p:nvSpPr>
            <p:spPr bwMode="auto">
              <a:xfrm>
                <a:off x="534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3" name="Freeform 5645"/>
              <p:cNvSpPr>
                <a:spLocks/>
              </p:cNvSpPr>
              <p:nvPr/>
            </p:nvSpPr>
            <p:spPr bwMode="auto">
              <a:xfrm>
                <a:off x="526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4" name="Freeform 5646"/>
              <p:cNvSpPr>
                <a:spLocks/>
              </p:cNvSpPr>
              <p:nvPr/>
            </p:nvSpPr>
            <p:spPr bwMode="auto">
              <a:xfrm>
                <a:off x="517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5" name="Freeform 5647"/>
              <p:cNvSpPr>
                <a:spLocks/>
              </p:cNvSpPr>
              <p:nvPr/>
            </p:nvSpPr>
            <p:spPr bwMode="auto">
              <a:xfrm>
                <a:off x="508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6" name="Freeform 5648"/>
              <p:cNvSpPr>
                <a:spLocks/>
              </p:cNvSpPr>
              <p:nvPr/>
            </p:nvSpPr>
            <p:spPr bwMode="auto">
              <a:xfrm>
                <a:off x="500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7" name="Freeform 5649"/>
              <p:cNvSpPr>
                <a:spLocks/>
              </p:cNvSpPr>
              <p:nvPr/>
            </p:nvSpPr>
            <p:spPr bwMode="auto">
              <a:xfrm>
                <a:off x="491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8" name="Freeform 5650"/>
              <p:cNvSpPr>
                <a:spLocks/>
              </p:cNvSpPr>
              <p:nvPr/>
            </p:nvSpPr>
            <p:spPr bwMode="auto">
              <a:xfrm>
                <a:off x="483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89" name="Freeform 5651"/>
              <p:cNvSpPr>
                <a:spLocks/>
              </p:cNvSpPr>
              <p:nvPr/>
            </p:nvSpPr>
            <p:spPr bwMode="auto">
              <a:xfrm>
                <a:off x="474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0" name="Freeform 5652"/>
              <p:cNvSpPr>
                <a:spLocks/>
              </p:cNvSpPr>
              <p:nvPr/>
            </p:nvSpPr>
            <p:spPr bwMode="auto">
              <a:xfrm>
                <a:off x="465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1" name="Freeform 5653"/>
              <p:cNvSpPr>
                <a:spLocks/>
              </p:cNvSpPr>
              <p:nvPr/>
            </p:nvSpPr>
            <p:spPr bwMode="auto">
              <a:xfrm>
                <a:off x="4571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2" name="Freeform 5654"/>
              <p:cNvSpPr>
                <a:spLocks/>
              </p:cNvSpPr>
              <p:nvPr/>
            </p:nvSpPr>
            <p:spPr bwMode="auto">
              <a:xfrm>
                <a:off x="448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3" name="Freeform 5655"/>
              <p:cNvSpPr>
                <a:spLocks/>
              </p:cNvSpPr>
              <p:nvPr/>
            </p:nvSpPr>
            <p:spPr bwMode="auto">
              <a:xfrm>
                <a:off x="439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4" name="Freeform 5656"/>
              <p:cNvSpPr>
                <a:spLocks/>
              </p:cNvSpPr>
              <p:nvPr/>
            </p:nvSpPr>
            <p:spPr bwMode="auto">
              <a:xfrm>
                <a:off x="431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5" name="Freeform 5657"/>
              <p:cNvSpPr>
                <a:spLocks/>
              </p:cNvSpPr>
              <p:nvPr/>
            </p:nvSpPr>
            <p:spPr bwMode="auto">
              <a:xfrm>
                <a:off x="422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6" name="Freeform 5658"/>
              <p:cNvSpPr>
                <a:spLocks/>
              </p:cNvSpPr>
              <p:nvPr/>
            </p:nvSpPr>
            <p:spPr bwMode="auto">
              <a:xfrm>
                <a:off x="414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7" name="Freeform 5659"/>
              <p:cNvSpPr>
                <a:spLocks/>
              </p:cNvSpPr>
              <p:nvPr/>
            </p:nvSpPr>
            <p:spPr bwMode="auto">
              <a:xfrm>
                <a:off x="405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8" name="Freeform 5660"/>
              <p:cNvSpPr>
                <a:spLocks/>
              </p:cNvSpPr>
              <p:nvPr/>
            </p:nvSpPr>
            <p:spPr bwMode="auto">
              <a:xfrm>
                <a:off x="396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699" name="Freeform 5661"/>
              <p:cNvSpPr>
                <a:spLocks/>
              </p:cNvSpPr>
              <p:nvPr/>
            </p:nvSpPr>
            <p:spPr bwMode="auto">
              <a:xfrm>
                <a:off x="388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0" name="Freeform 5662"/>
              <p:cNvSpPr>
                <a:spLocks/>
              </p:cNvSpPr>
              <p:nvPr/>
            </p:nvSpPr>
            <p:spPr bwMode="auto">
              <a:xfrm>
                <a:off x="379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1" name="Freeform 5663"/>
              <p:cNvSpPr>
                <a:spLocks/>
              </p:cNvSpPr>
              <p:nvPr/>
            </p:nvSpPr>
            <p:spPr bwMode="auto">
              <a:xfrm>
                <a:off x="371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2" name="Freeform 5664"/>
              <p:cNvSpPr>
                <a:spLocks/>
              </p:cNvSpPr>
              <p:nvPr/>
            </p:nvSpPr>
            <p:spPr bwMode="auto">
              <a:xfrm>
                <a:off x="3623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3" name="Freeform 5665"/>
              <p:cNvSpPr>
                <a:spLocks/>
              </p:cNvSpPr>
              <p:nvPr/>
            </p:nvSpPr>
            <p:spPr bwMode="auto">
              <a:xfrm>
                <a:off x="353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4" name="Freeform 5666"/>
              <p:cNvSpPr>
                <a:spLocks/>
              </p:cNvSpPr>
              <p:nvPr/>
            </p:nvSpPr>
            <p:spPr bwMode="auto">
              <a:xfrm>
                <a:off x="345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5" name="Freeform 5667"/>
              <p:cNvSpPr>
                <a:spLocks/>
              </p:cNvSpPr>
              <p:nvPr/>
            </p:nvSpPr>
            <p:spPr bwMode="auto">
              <a:xfrm>
                <a:off x="336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6" name="Freeform 5668"/>
              <p:cNvSpPr>
                <a:spLocks/>
              </p:cNvSpPr>
              <p:nvPr/>
            </p:nvSpPr>
            <p:spPr bwMode="auto">
              <a:xfrm>
                <a:off x="327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7" name="Freeform 5669"/>
              <p:cNvSpPr>
                <a:spLocks/>
              </p:cNvSpPr>
              <p:nvPr/>
            </p:nvSpPr>
            <p:spPr bwMode="auto">
              <a:xfrm>
                <a:off x="319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8" name="Freeform 5670"/>
              <p:cNvSpPr>
                <a:spLocks/>
              </p:cNvSpPr>
              <p:nvPr/>
            </p:nvSpPr>
            <p:spPr bwMode="auto">
              <a:xfrm>
                <a:off x="310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09" name="Freeform 5671"/>
              <p:cNvSpPr>
                <a:spLocks/>
              </p:cNvSpPr>
              <p:nvPr/>
            </p:nvSpPr>
            <p:spPr bwMode="auto">
              <a:xfrm>
                <a:off x="302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0" name="Freeform 5672"/>
              <p:cNvSpPr>
                <a:spLocks/>
              </p:cNvSpPr>
              <p:nvPr/>
            </p:nvSpPr>
            <p:spPr bwMode="auto">
              <a:xfrm>
                <a:off x="293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1" name="Freeform 5673"/>
              <p:cNvSpPr>
                <a:spLocks/>
              </p:cNvSpPr>
              <p:nvPr/>
            </p:nvSpPr>
            <p:spPr bwMode="auto">
              <a:xfrm>
                <a:off x="284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2" name="Freeform 5674"/>
              <p:cNvSpPr>
                <a:spLocks/>
              </p:cNvSpPr>
              <p:nvPr/>
            </p:nvSpPr>
            <p:spPr bwMode="auto">
              <a:xfrm>
                <a:off x="276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3" name="Freeform 5675"/>
              <p:cNvSpPr>
                <a:spLocks/>
              </p:cNvSpPr>
              <p:nvPr/>
            </p:nvSpPr>
            <p:spPr bwMode="auto">
              <a:xfrm>
                <a:off x="121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4" name="Freeform 5676"/>
              <p:cNvSpPr>
                <a:spLocks/>
              </p:cNvSpPr>
              <p:nvPr/>
            </p:nvSpPr>
            <p:spPr bwMode="auto">
              <a:xfrm>
                <a:off x="112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5" name="Freeform 5677"/>
              <p:cNvSpPr>
                <a:spLocks/>
              </p:cNvSpPr>
              <p:nvPr/>
            </p:nvSpPr>
            <p:spPr bwMode="auto">
              <a:xfrm>
                <a:off x="103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6" name="Freeform 5678"/>
              <p:cNvSpPr>
                <a:spLocks/>
              </p:cNvSpPr>
              <p:nvPr/>
            </p:nvSpPr>
            <p:spPr bwMode="auto">
              <a:xfrm>
                <a:off x="95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7" name="Freeform 5679"/>
              <p:cNvSpPr>
                <a:spLocks/>
              </p:cNvSpPr>
              <p:nvPr/>
            </p:nvSpPr>
            <p:spPr bwMode="auto">
              <a:xfrm>
                <a:off x="86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8" name="Freeform 5680"/>
              <p:cNvSpPr>
                <a:spLocks/>
              </p:cNvSpPr>
              <p:nvPr/>
            </p:nvSpPr>
            <p:spPr bwMode="auto">
              <a:xfrm>
                <a:off x="779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19" name="Freeform 5681"/>
              <p:cNvSpPr>
                <a:spLocks/>
              </p:cNvSpPr>
              <p:nvPr/>
            </p:nvSpPr>
            <p:spPr bwMode="auto">
              <a:xfrm>
                <a:off x="69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0" name="Freeform 5682"/>
              <p:cNvSpPr>
                <a:spLocks/>
              </p:cNvSpPr>
              <p:nvPr/>
            </p:nvSpPr>
            <p:spPr bwMode="auto">
              <a:xfrm>
                <a:off x="60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1" name="Freeform 5683"/>
              <p:cNvSpPr>
                <a:spLocks/>
              </p:cNvSpPr>
              <p:nvPr/>
            </p:nvSpPr>
            <p:spPr bwMode="auto">
              <a:xfrm>
                <a:off x="52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2" name="Freeform 5684"/>
              <p:cNvSpPr>
                <a:spLocks/>
              </p:cNvSpPr>
              <p:nvPr/>
            </p:nvSpPr>
            <p:spPr bwMode="auto">
              <a:xfrm>
                <a:off x="43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3" name="Freeform 5685"/>
              <p:cNvSpPr>
                <a:spLocks/>
              </p:cNvSpPr>
              <p:nvPr/>
            </p:nvSpPr>
            <p:spPr bwMode="auto">
              <a:xfrm>
                <a:off x="34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4" name="Freeform 5686"/>
              <p:cNvSpPr>
                <a:spLocks/>
              </p:cNvSpPr>
              <p:nvPr/>
            </p:nvSpPr>
            <p:spPr bwMode="auto">
              <a:xfrm>
                <a:off x="26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5" name="Freeform 5687"/>
              <p:cNvSpPr>
                <a:spLocks/>
              </p:cNvSpPr>
              <p:nvPr/>
            </p:nvSpPr>
            <p:spPr bwMode="auto">
              <a:xfrm>
                <a:off x="17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6" name="Freeform 5688"/>
              <p:cNvSpPr>
                <a:spLocks/>
              </p:cNvSpPr>
              <p:nvPr/>
            </p:nvSpPr>
            <p:spPr bwMode="auto">
              <a:xfrm>
                <a:off x="9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7" name="Freeform 5689"/>
              <p:cNvSpPr>
                <a:spLocks/>
              </p:cNvSpPr>
              <p:nvPr/>
            </p:nvSpPr>
            <p:spPr bwMode="auto">
              <a:xfrm>
                <a:off x="7" y="127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8" name="Freeform 5690"/>
              <p:cNvSpPr>
                <a:spLocks/>
              </p:cNvSpPr>
              <p:nvPr/>
            </p:nvSpPr>
            <p:spPr bwMode="auto">
              <a:xfrm>
                <a:off x="250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29" name="Freeform 5691"/>
              <p:cNvSpPr>
                <a:spLocks/>
              </p:cNvSpPr>
              <p:nvPr/>
            </p:nvSpPr>
            <p:spPr bwMode="auto">
              <a:xfrm>
                <a:off x="241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0" name="Freeform 5692"/>
              <p:cNvSpPr>
                <a:spLocks/>
              </p:cNvSpPr>
              <p:nvPr/>
            </p:nvSpPr>
            <p:spPr bwMode="auto">
              <a:xfrm>
                <a:off x="233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1" name="Freeform 5693"/>
              <p:cNvSpPr>
                <a:spLocks/>
              </p:cNvSpPr>
              <p:nvPr/>
            </p:nvSpPr>
            <p:spPr bwMode="auto">
              <a:xfrm>
                <a:off x="224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2" name="Freeform 5694"/>
              <p:cNvSpPr>
                <a:spLocks/>
              </p:cNvSpPr>
              <p:nvPr/>
            </p:nvSpPr>
            <p:spPr bwMode="auto">
              <a:xfrm>
                <a:off x="215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3" name="Freeform 5695"/>
              <p:cNvSpPr>
                <a:spLocks/>
              </p:cNvSpPr>
              <p:nvPr/>
            </p:nvSpPr>
            <p:spPr bwMode="auto">
              <a:xfrm>
                <a:off x="155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4" name="Freeform 5696"/>
              <p:cNvSpPr>
                <a:spLocks/>
              </p:cNvSpPr>
              <p:nvPr/>
            </p:nvSpPr>
            <p:spPr bwMode="auto">
              <a:xfrm>
                <a:off x="146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5" name="Freeform 5697"/>
              <p:cNvSpPr>
                <a:spLocks/>
              </p:cNvSpPr>
              <p:nvPr/>
            </p:nvSpPr>
            <p:spPr bwMode="auto">
              <a:xfrm>
                <a:off x="138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6" name="Freeform 5698"/>
              <p:cNvSpPr>
                <a:spLocks/>
              </p:cNvSpPr>
              <p:nvPr/>
            </p:nvSpPr>
            <p:spPr bwMode="auto">
              <a:xfrm>
                <a:off x="129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7" name="Freeform 5699"/>
              <p:cNvSpPr>
                <a:spLocks/>
              </p:cNvSpPr>
              <p:nvPr/>
            </p:nvSpPr>
            <p:spPr bwMode="auto">
              <a:xfrm>
                <a:off x="207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8" name="Freeform 5700"/>
              <p:cNvSpPr>
                <a:spLocks/>
              </p:cNvSpPr>
              <p:nvPr/>
            </p:nvSpPr>
            <p:spPr bwMode="auto">
              <a:xfrm>
                <a:off x="198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39" name="Freeform 5701"/>
              <p:cNvSpPr>
                <a:spLocks/>
              </p:cNvSpPr>
              <p:nvPr/>
            </p:nvSpPr>
            <p:spPr bwMode="auto">
              <a:xfrm>
                <a:off x="190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0" name="Freeform 5702"/>
              <p:cNvSpPr>
                <a:spLocks/>
              </p:cNvSpPr>
              <p:nvPr/>
            </p:nvSpPr>
            <p:spPr bwMode="auto">
              <a:xfrm>
                <a:off x="181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1" name="Freeform 5703"/>
              <p:cNvSpPr>
                <a:spLocks/>
              </p:cNvSpPr>
              <p:nvPr/>
            </p:nvSpPr>
            <p:spPr bwMode="auto">
              <a:xfrm>
                <a:off x="1727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2" name="Freeform 5704"/>
              <p:cNvSpPr>
                <a:spLocks/>
              </p:cNvSpPr>
              <p:nvPr/>
            </p:nvSpPr>
            <p:spPr bwMode="auto">
              <a:xfrm>
                <a:off x="164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3" name="Freeform 5705"/>
              <p:cNvSpPr>
                <a:spLocks/>
              </p:cNvSpPr>
              <p:nvPr/>
            </p:nvSpPr>
            <p:spPr bwMode="auto">
              <a:xfrm>
                <a:off x="2675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4" name="Freeform 5706"/>
              <p:cNvSpPr>
                <a:spLocks/>
              </p:cNvSpPr>
              <p:nvPr/>
            </p:nvSpPr>
            <p:spPr bwMode="auto">
              <a:xfrm>
                <a:off x="258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5" name="Freeform 5707"/>
              <p:cNvSpPr>
                <a:spLocks/>
              </p:cNvSpPr>
              <p:nvPr/>
            </p:nvSpPr>
            <p:spPr bwMode="auto">
              <a:xfrm>
                <a:off x="569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6" name="Freeform 5708"/>
              <p:cNvSpPr>
                <a:spLocks/>
              </p:cNvSpPr>
              <p:nvPr/>
            </p:nvSpPr>
            <p:spPr bwMode="auto">
              <a:xfrm>
                <a:off x="560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7" name="Freeform 5709"/>
              <p:cNvSpPr>
                <a:spLocks/>
              </p:cNvSpPr>
              <p:nvPr/>
            </p:nvSpPr>
            <p:spPr bwMode="auto">
              <a:xfrm>
                <a:off x="5519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8" name="Freeform 5710"/>
              <p:cNvSpPr>
                <a:spLocks/>
              </p:cNvSpPr>
              <p:nvPr/>
            </p:nvSpPr>
            <p:spPr bwMode="auto">
              <a:xfrm>
                <a:off x="543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49" name="Freeform 5711"/>
              <p:cNvSpPr>
                <a:spLocks/>
              </p:cNvSpPr>
              <p:nvPr/>
            </p:nvSpPr>
            <p:spPr bwMode="auto">
              <a:xfrm>
                <a:off x="534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0" name="Freeform 5712"/>
              <p:cNvSpPr>
                <a:spLocks/>
              </p:cNvSpPr>
              <p:nvPr/>
            </p:nvSpPr>
            <p:spPr bwMode="auto">
              <a:xfrm>
                <a:off x="526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1" name="Freeform 5713"/>
              <p:cNvSpPr>
                <a:spLocks/>
              </p:cNvSpPr>
              <p:nvPr/>
            </p:nvSpPr>
            <p:spPr bwMode="auto">
              <a:xfrm>
                <a:off x="517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2" name="Freeform 5714"/>
              <p:cNvSpPr>
                <a:spLocks/>
              </p:cNvSpPr>
              <p:nvPr/>
            </p:nvSpPr>
            <p:spPr bwMode="auto">
              <a:xfrm>
                <a:off x="508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3" name="Freeform 5715"/>
              <p:cNvSpPr>
                <a:spLocks/>
              </p:cNvSpPr>
              <p:nvPr/>
            </p:nvSpPr>
            <p:spPr bwMode="auto">
              <a:xfrm>
                <a:off x="500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4" name="Freeform 5716"/>
              <p:cNvSpPr>
                <a:spLocks/>
              </p:cNvSpPr>
              <p:nvPr/>
            </p:nvSpPr>
            <p:spPr bwMode="auto">
              <a:xfrm>
                <a:off x="491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5" name="Freeform 5717"/>
              <p:cNvSpPr>
                <a:spLocks/>
              </p:cNvSpPr>
              <p:nvPr/>
            </p:nvSpPr>
            <p:spPr bwMode="auto">
              <a:xfrm>
                <a:off x="483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6" name="Freeform 5718"/>
              <p:cNvSpPr>
                <a:spLocks/>
              </p:cNvSpPr>
              <p:nvPr/>
            </p:nvSpPr>
            <p:spPr bwMode="auto">
              <a:xfrm>
                <a:off x="474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7" name="Freeform 5719"/>
              <p:cNvSpPr>
                <a:spLocks/>
              </p:cNvSpPr>
              <p:nvPr/>
            </p:nvSpPr>
            <p:spPr bwMode="auto">
              <a:xfrm>
                <a:off x="465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8" name="Freeform 5720"/>
              <p:cNvSpPr>
                <a:spLocks/>
              </p:cNvSpPr>
              <p:nvPr/>
            </p:nvSpPr>
            <p:spPr bwMode="auto">
              <a:xfrm>
                <a:off x="4571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59" name="Freeform 5721"/>
              <p:cNvSpPr>
                <a:spLocks/>
              </p:cNvSpPr>
              <p:nvPr/>
            </p:nvSpPr>
            <p:spPr bwMode="auto">
              <a:xfrm>
                <a:off x="448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0" name="Freeform 5722"/>
              <p:cNvSpPr>
                <a:spLocks/>
              </p:cNvSpPr>
              <p:nvPr/>
            </p:nvSpPr>
            <p:spPr bwMode="auto">
              <a:xfrm>
                <a:off x="439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1" name="Freeform 5723"/>
              <p:cNvSpPr>
                <a:spLocks/>
              </p:cNvSpPr>
              <p:nvPr/>
            </p:nvSpPr>
            <p:spPr bwMode="auto">
              <a:xfrm>
                <a:off x="431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2" name="Freeform 5724"/>
              <p:cNvSpPr>
                <a:spLocks/>
              </p:cNvSpPr>
              <p:nvPr/>
            </p:nvSpPr>
            <p:spPr bwMode="auto">
              <a:xfrm>
                <a:off x="422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3" name="Freeform 5725"/>
              <p:cNvSpPr>
                <a:spLocks/>
              </p:cNvSpPr>
              <p:nvPr/>
            </p:nvSpPr>
            <p:spPr bwMode="auto">
              <a:xfrm>
                <a:off x="414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4" name="Freeform 5726"/>
              <p:cNvSpPr>
                <a:spLocks/>
              </p:cNvSpPr>
              <p:nvPr/>
            </p:nvSpPr>
            <p:spPr bwMode="auto">
              <a:xfrm>
                <a:off x="405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5" name="Freeform 5727"/>
              <p:cNvSpPr>
                <a:spLocks/>
              </p:cNvSpPr>
              <p:nvPr/>
            </p:nvSpPr>
            <p:spPr bwMode="auto">
              <a:xfrm>
                <a:off x="396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6" name="Freeform 5728"/>
              <p:cNvSpPr>
                <a:spLocks/>
              </p:cNvSpPr>
              <p:nvPr/>
            </p:nvSpPr>
            <p:spPr bwMode="auto">
              <a:xfrm>
                <a:off x="388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7" name="Freeform 5729"/>
              <p:cNvSpPr>
                <a:spLocks/>
              </p:cNvSpPr>
              <p:nvPr/>
            </p:nvSpPr>
            <p:spPr bwMode="auto">
              <a:xfrm>
                <a:off x="379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8" name="Freeform 5730"/>
              <p:cNvSpPr>
                <a:spLocks/>
              </p:cNvSpPr>
              <p:nvPr/>
            </p:nvSpPr>
            <p:spPr bwMode="auto">
              <a:xfrm>
                <a:off x="371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69" name="Freeform 5731"/>
              <p:cNvSpPr>
                <a:spLocks/>
              </p:cNvSpPr>
              <p:nvPr/>
            </p:nvSpPr>
            <p:spPr bwMode="auto">
              <a:xfrm>
                <a:off x="3623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0" name="Freeform 5732"/>
              <p:cNvSpPr>
                <a:spLocks/>
              </p:cNvSpPr>
              <p:nvPr/>
            </p:nvSpPr>
            <p:spPr bwMode="auto">
              <a:xfrm>
                <a:off x="353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1" name="Freeform 5733"/>
              <p:cNvSpPr>
                <a:spLocks/>
              </p:cNvSpPr>
              <p:nvPr/>
            </p:nvSpPr>
            <p:spPr bwMode="auto">
              <a:xfrm>
                <a:off x="345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2" name="Freeform 5734"/>
              <p:cNvSpPr>
                <a:spLocks/>
              </p:cNvSpPr>
              <p:nvPr/>
            </p:nvSpPr>
            <p:spPr bwMode="auto">
              <a:xfrm>
                <a:off x="336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3" name="Freeform 5735"/>
              <p:cNvSpPr>
                <a:spLocks/>
              </p:cNvSpPr>
              <p:nvPr/>
            </p:nvSpPr>
            <p:spPr bwMode="auto">
              <a:xfrm>
                <a:off x="327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4" name="Freeform 5736"/>
              <p:cNvSpPr>
                <a:spLocks/>
              </p:cNvSpPr>
              <p:nvPr/>
            </p:nvSpPr>
            <p:spPr bwMode="auto">
              <a:xfrm>
                <a:off x="319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5" name="Freeform 5737"/>
              <p:cNvSpPr>
                <a:spLocks/>
              </p:cNvSpPr>
              <p:nvPr/>
            </p:nvSpPr>
            <p:spPr bwMode="auto">
              <a:xfrm>
                <a:off x="310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6" name="Freeform 5738"/>
              <p:cNvSpPr>
                <a:spLocks/>
              </p:cNvSpPr>
              <p:nvPr/>
            </p:nvSpPr>
            <p:spPr bwMode="auto">
              <a:xfrm>
                <a:off x="302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7" name="Freeform 5739"/>
              <p:cNvSpPr>
                <a:spLocks/>
              </p:cNvSpPr>
              <p:nvPr/>
            </p:nvSpPr>
            <p:spPr bwMode="auto">
              <a:xfrm>
                <a:off x="293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8" name="Freeform 5740"/>
              <p:cNvSpPr>
                <a:spLocks/>
              </p:cNvSpPr>
              <p:nvPr/>
            </p:nvSpPr>
            <p:spPr bwMode="auto">
              <a:xfrm>
                <a:off x="284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79" name="Freeform 5741"/>
              <p:cNvSpPr>
                <a:spLocks/>
              </p:cNvSpPr>
              <p:nvPr/>
            </p:nvSpPr>
            <p:spPr bwMode="auto">
              <a:xfrm>
                <a:off x="276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0" name="Freeform 5742"/>
              <p:cNvSpPr>
                <a:spLocks/>
              </p:cNvSpPr>
              <p:nvPr/>
            </p:nvSpPr>
            <p:spPr bwMode="auto">
              <a:xfrm>
                <a:off x="250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1" name="Freeform 5743"/>
              <p:cNvSpPr>
                <a:spLocks/>
              </p:cNvSpPr>
              <p:nvPr/>
            </p:nvSpPr>
            <p:spPr bwMode="auto">
              <a:xfrm>
                <a:off x="241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2" name="Freeform 5744"/>
              <p:cNvSpPr>
                <a:spLocks/>
              </p:cNvSpPr>
              <p:nvPr/>
            </p:nvSpPr>
            <p:spPr bwMode="auto">
              <a:xfrm>
                <a:off x="2675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3" name="Freeform 5745"/>
              <p:cNvSpPr>
                <a:spLocks/>
              </p:cNvSpPr>
              <p:nvPr/>
            </p:nvSpPr>
            <p:spPr bwMode="auto">
              <a:xfrm>
                <a:off x="258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4" name="Freeform 5746"/>
              <p:cNvSpPr>
                <a:spLocks/>
              </p:cNvSpPr>
              <p:nvPr/>
            </p:nvSpPr>
            <p:spPr bwMode="auto">
              <a:xfrm>
                <a:off x="233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5" name="Freeform 5747"/>
              <p:cNvSpPr>
                <a:spLocks/>
              </p:cNvSpPr>
              <p:nvPr/>
            </p:nvSpPr>
            <p:spPr bwMode="auto">
              <a:xfrm>
                <a:off x="224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6" name="Freeform 5748"/>
              <p:cNvSpPr>
                <a:spLocks/>
              </p:cNvSpPr>
              <p:nvPr/>
            </p:nvSpPr>
            <p:spPr bwMode="auto">
              <a:xfrm>
                <a:off x="215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7" name="Freeform 5749"/>
              <p:cNvSpPr>
                <a:spLocks/>
              </p:cNvSpPr>
              <p:nvPr/>
            </p:nvSpPr>
            <p:spPr bwMode="auto">
              <a:xfrm>
                <a:off x="207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8" name="Freeform 5750"/>
              <p:cNvSpPr>
                <a:spLocks/>
              </p:cNvSpPr>
              <p:nvPr/>
            </p:nvSpPr>
            <p:spPr bwMode="auto">
              <a:xfrm>
                <a:off x="198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89" name="Freeform 5751"/>
              <p:cNvSpPr>
                <a:spLocks/>
              </p:cNvSpPr>
              <p:nvPr/>
            </p:nvSpPr>
            <p:spPr bwMode="auto">
              <a:xfrm>
                <a:off x="190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0" name="Freeform 5752"/>
              <p:cNvSpPr>
                <a:spLocks/>
              </p:cNvSpPr>
              <p:nvPr/>
            </p:nvSpPr>
            <p:spPr bwMode="auto">
              <a:xfrm>
                <a:off x="181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1" name="Freeform 5753"/>
              <p:cNvSpPr>
                <a:spLocks/>
              </p:cNvSpPr>
              <p:nvPr/>
            </p:nvSpPr>
            <p:spPr bwMode="auto">
              <a:xfrm>
                <a:off x="1727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2" name="Freeform 5754"/>
              <p:cNvSpPr>
                <a:spLocks/>
              </p:cNvSpPr>
              <p:nvPr/>
            </p:nvSpPr>
            <p:spPr bwMode="auto">
              <a:xfrm>
                <a:off x="164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3" name="Freeform 5755"/>
              <p:cNvSpPr>
                <a:spLocks/>
              </p:cNvSpPr>
              <p:nvPr/>
            </p:nvSpPr>
            <p:spPr bwMode="auto">
              <a:xfrm>
                <a:off x="155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4" name="Freeform 5756"/>
              <p:cNvSpPr>
                <a:spLocks/>
              </p:cNvSpPr>
              <p:nvPr/>
            </p:nvSpPr>
            <p:spPr bwMode="auto">
              <a:xfrm>
                <a:off x="146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5" name="Freeform 5757"/>
              <p:cNvSpPr>
                <a:spLocks/>
              </p:cNvSpPr>
              <p:nvPr/>
            </p:nvSpPr>
            <p:spPr bwMode="auto">
              <a:xfrm>
                <a:off x="138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6" name="Freeform 5758"/>
              <p:cNvSpPr>
                <a:spLocks/>
              </p:cNvSpPr>
              <p:nvPr/>
            </p:nvSpPr>
            <p:spPr bwMode="auto">
              <a:xfrm>
                <a:off x="129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7" name="Freeform 5759"/>
              <p:cNvSpPr>
                <a:spLocks/>
              </p:cNvSpPr>
              <p:nvPr/>
            </p:nvSpPr>
            <p:spPr bwMode="auto">
              <a:xfrm>
                <a:off x="121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8" name="Freeform 5760"/>
              <p:cNvSpPr>
                <a:spLocks/>
              </p:cNvSpPr>
              <p:nvPr/>
            </p:nvSpPr>
            <p:spPr bwMode="auto">
              <a:xfrm>
                <a:off x="112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799" name="Freeform 5761"/>
              <p:cNvSpPr>
                <a:spLocks/>
              </p:cNvSpPr>
              <p:nvPr/>
            </p:nvSpPr>
            <p:spPr bwMode="auto">
              <a:xfrm>
                <a:off x="103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0" name="Freeform 5762"/>
              <p:cNvSpPr>
                <a:spLocks/>
              </p:cNvSpPr>
              <p:nvPr/>
            </p:nvSpPr>
            <p:spPr bwMode="auto">
              <a:xfrm>
                <a:off x="95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1" name="Freeform 5763"/>
              <p:cNvSpPr>
                <a:spLocks/>
              </p:cNvSpPr>
              <p:nvPr/>
            </p:nvSpPr>
            <p:spPr bwMode="auto">
              <a:xfrm>
                <a:off x="86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2" name="Freeform 5764"/>
              <p:cNvSpPr>
                <a:spLocks/>
              </p:cNvSpPr>
              <p:nvPr/>
            </p:nvSpPr>
            <p:spPr bwMode="auto">
              <a:xfrm>
                <a:off x="779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3" name="Freeform 5765"/>
              <p:cNvSpPr>
                <a:spLocks/>
              </p:cNvSpPr>
              <p:nvPr/>
            </p:nvSpPr>
            <p:spPr bwMode="auto">
              <a:xfrm>
                <a:off x="69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4" name="Freeform 5766"/>
              <p:cNvSpPr>
                <a:spLocks/>
              </p:cNvSpPr>
              <p:nvPr/>
            </p:nvSpPr>
            <p:spPr bwMode="auto">
              <a:xfrm>
                <a:off x="60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5" name="Freeform 5767"/>
              <p:cNvSpPr>
                <a:spLocks/>
              </p:cNvSpPr>
              <p:nvPr/>
            </p:nvSpPr>
            <p:spPr bwMode="auto">
              <a:xfrm>
                <a:off x="52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6" name="Freeform 5768"/>
              <p:cNvSpPr>
                <a:spLocks/>
              </p:cNvSpPr>
              <p:nvPr/>
            </p:nvSpPr>
            <p:spPr bwMode="auto">
              <a:xfrm>
                <a:off x="43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7" name="Freeform 5769"/>
              <p:cNvSpPr>
                <a:spLocks/>
              </p:cNvSpPr>
              <p:nvPr/>
            </p:nvSpPr>
            <p:spPr bwMode="auto">
              <a:xfrm>
                <a:off x="34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8" name="Freeform 5770"/>
              <p:cNvSpPr>
                <a:spLocks/>
              </p:cNvSpPr>
              <p:nvPr/>
            </p:nvSpPr>
            <p:spPr bwMode="auto">
              <a:xfrm>
                <a:off x="26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09" name="Freeform 5771"/>
              <p:cNvSpPr>
                <a:spLocks/>
              </p:cNvSpPr>
              <p:nvPr/>
            </p:nvSpPr>
            <p:spPr bwMode="auto">
              <a:xfrm>
                <a:off x="17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0" name="Freeform 5772"/>
              <p:cNvSpPr>
                <a:spLocks/>
              </p:cNvSpPr>
              <p:nvPr/>
            </p:nvSpPr>
            <p:spPr bwMode="auto">
              <a:xfrm>
                <a:off x="9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1" name="Freeform 5773"/>
              <p:cNvSpPr>
                <a:spLocks/>
              </p:cNvSpPr>
              <p:nvPr/>
            </p:nvSpPr>
            <p:spPr bwMode="auto">
              <a:xfrm>
                <a:off x="7" y="136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2" name="Freeform 5774"/>
              <p:cNvSpPr>
                <a:spLocks/>
              </p:cNvSpPr>
              <p:nvPr/>
            </p:nvSpPr>
            <p:spPr bwMode="auto">
              <a:xfrm>
                <a:off x="569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3" name="Freeform 5775"/>
              <p:cNvSpPr>
                <a:spLocks/>
              </p:cNvSpPr>
              <p:nvPr/>
            </p:nvSpPr>
            <p:spPr bwMode="auto">
              <a:xfrm>
                <a:off x="560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4" name="Freeform 5776"/>
              <p:cNvSpPr>
                <a:spLocks/>
              </p:cNvSpPr>
              <p:nvPr/>
            </p:nvSpPr>
            <p:spPr bwMode="auto">
              <a:xfrm>
                <a:off x="5519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5" name="Freeform 5777"/>
              <p:cNvSpPr>
                <a:spLocks/>
              </p:cNvSpPr>
              <p:nvPr/>
            </p:nvSpPr>
            <p:spPr bwMode="auto">
              <a:xfrm>
                <a:off x="543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6" name="Freeform 5778"/>
              <p:cNvSpPr>
                <a:spLocks/>
              </p:cNvSpPr>
              <p:nvPr/>
            </p:nvSpPr>
            <p:spPr bwMode="auto">
              <a:xfrm>
                <a:off x="534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7" name="Freeform 5779"/>
              <p:cNvSpPr>
                <a:spLocks/>
              </p:cNvSpPr>
              <p:nvPr/>
            </p:nvSpPr>
            <p:spPr bwMode="auto">
              <a:xfrm>
                <a:off x="526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8" name="Freeform 5780"/>
              <p:cNvSpPr>
                <a:spLocks/>
              </p:cNvSpPr>
              <p:nvPr/>
            </p:nvSpPr>
            <p:spPr bwMode="auto">
              <a:xfrm>
                <a:off x="517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19" name="Freeform 5781"/>
              <p:cNvSpPr>
                <a:spLocks/>
              </p:cNvSpPr>
              <p:nvPr/>
            </p:nvSpPr>
            <p:spPr bwMode="auto">
              <a:xfrm>
                <a:off x="508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0" name="Freeform 5782"/>
              <p:cNvSpPr>
                <a:spLocks/>
              </p:cNvSpPr>
              <p:nvPr/>
            </p:nvSpPr>
            <p:spPr bwMode="auto">
              <a:xfrm>
                <a:off x="500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1" name="Freeform 5783"/>
              <p:cNvSpPr>
                <a:spLocks/>
              </p:cNvSpPr>
              <p:nvPr/>
            </p:nvSpPr>
            <p:spPr bwMode="auto">
              <a:xfrm>
                <a:off x="491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2" name="Freeform 5784"/>
              <p:cNvSpPr>
                <a:spLocks/>
              </p:cNvSpPr>
              <p:nvPr/>
            </p:nvSpPr>
            <p:spPr bwMode="auto">
              <a:xfrm>
                <a:off x="483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3" name="Freeform 5785"/>
              <p:cNvSpPr>
                <a:spLocks/>
              </p:cNvSpPr>
              <p:nvPr/>
            </p:nvSpPr>
            <p:spPr bwMode="auto">
              <a:xfrm>
                <a:off x="474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4" name="Freeform 5786"/>
              <p:cNvSpPr>
                <a:spLocks/>
              </p:cNvSpPr>
              <p:nvPr/>
            </p:nvSpPr>
            <p:spPr bwMode="auto">
              <a:xfrm>
                <a:off x="465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5" name="Freeform 5787"/>
              <p:cNvSpPr>
                <a:spLocks/>
              </p:cNvSpPr>
              <p:nvPr/>
            </p:nvSpPr>
            <p:spPr bwMode="auto">
              <a:xfrm>
                <a:off x="4571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6" name="Freeform 5788"/>
              <p:cNvSpPr>
                <a:spLocks/>
              </p:cNvSpPr>
              <p:nvPr/>
            </p:nvSpPr>
            <p:spPr bwMode="auto">
              <a:xfrm>
                <a:off x="448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7" name="Freeform 5789"/>
              <p:cNvSpPr>
                <a:spLocks/>
              </p:cNvSpPr>
              <p:nvPr/>
            </p:nvSpPr>
            <p:spPr bwMode="auto">
              <a:xfrm>
                <a:off x="439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8" name="Freeform 5790"/>
              <p:cNvSpPr>
                <a:spLocks/>
              </p:cNvSpPr>
              <p:nvPr/>
            </p:nvSpPr>
            <p:spPr bwMode="auto">
              <a:xfrm>
                <a:off x="431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29" name="Freeform 5791"/>
              <p:cNvSpPr>
                <a:spLocks/>
              </p:cNvSpPr>
              <p:nvPr/>
            </p:nvSpPr>
            <p:spPr bwMode="auto">
              <a:xfrm>
                <a:off x="422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0" name="Freeform 5792"/>
              <p:cNvSpPr>
                <a:spLocks/>
              </p:cNvSpPr>
              <p:nvPr/>
            </p:nvSpPr>
            <p:spPr bwMode="auto">
              <a:xfrm>
                <a:off x="414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1" name="Freeform 5793"/>
              <p:cNvSpPr>
                <a:spLocks/>
              </p:cNvSpPr>
              <p:nvPr/>
            </p:nvSpPr>
            <p:spPr bwMode="auto">
              <a:xfrm>
                <a:off x="405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2" name="Freeform 5794"/>
              <p:cNvSpPr>
                <a:spLocks/>
              </p:cNvSpPr>
              <p:nvPr/>
            </p:nvSpPr>
            <p:spPr bwMode="auto">
              <a:xfrm>
                <a:off x="396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3" name="Freeform 5795"/>
              <p:cNvSpPr>
                <a:spLocks/>
              </p:cNvSpPr>
              <p:nvPr/>
            </p:nvSpPr>
            <p:spPr bwMode="auto">
              <a:xfrm>
                <a:off x="388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4" name="Freeform 5796"/>
              <p:cNvSpPr>
                <a:spLocks/>
              </p:cNvSpPr>
              <p:nvPr/>
            </p:nvSpPr>
            <p:spPr bwMode="auto">
              <a:xfrm>
                <a:off x="379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5" name="Freeform 5797"/>
              <p:cNvSpPr>
                <a:spLocks/>
              </p:cNvSpPr>
              <p:nvPr/>
            </p:nvSpPr>
            <p:spPr bwMode="auto">
              <a:xfrm>
                <a:off x="371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6" name="Freeform 5798"/>
              <p:cNvSpPr>
                <a:spLocks/>
              </p:cNvSpPr>
              <p:nvPr/>
            </p:nvSpPr>
            <p:spPr bwMode="auto">
              <a:xfrm>
                <a:off x="3623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7" name="Freeform 5799"/>
              <p:cNvSpPr>
                <a:spLocks/>
              </p:cNvSpPr>
              <p:nvPr/>
            </p:nvSpPr>
            <p:spPr bwMode="auto">
              <a:xfrm>
                <a:off x="353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8" name="Freeform 5800"/>
              <p:cNvSpPr>
                <a:spLocks/>
              </p:cNvSpPr>
              <p:nvPr/>
            </p:nvSpPr>
            <p:spPr bwMode="auto">
              <a:xfrm>
                <a:off x="345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39" name="Freeform 5801"/>
              <p:cNvSpPr>
                <a:spLocks/>
              </p:cNvSpPr>
              <p:nvPr/>
            </p:nvSpPr>
            <p:spPr bwMode="auto">
              <a:xfrm>
                <a:off x="336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0" name="Freeform 5802"/>
              <p:cNvSpPr>
                <a:spLocks/>
              </p:cNvSpPr>
              <p:nvPr/>
            </p:nvSpPr>
            <p:spPr bwMode="auto">
              <a:xfrm>
                <a:off x="327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1" name="Freeform 5803"/>
              <p:cNvSpPr>
                <a:spLocks/>
              </p:cNvSpPr>
              <p:nvPr/>
            </p:nvSpPr>
            <p:spPr bwMode="auto">
              <a:xfrm>
                <a:off x="319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2" name="Freeform 5804"/>
              <p:cNvSpPr>
                <a:spLocks/>
              </p:cNvSpPr>
              <p:nvPr/>
            </p:nvSpPr>
            <p:spPr bwMode="auto">
              <a:xfrm>
                <a:off x="310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3" name="Freeform 5805"/>
              <p:cNvSpPr>
                <a:spLocks/>
              </p:cNvSpPr>
              <p:nvPr/>
            </p:nvSpPr>
            <p:spPr bwMode="auto">
              <a:xfrm>
                <a:off x="302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4" name="Freeform 5806"/>
              <p:cNvSpPr>
                <a:spLocks/>
              </p:cNvSpPr>
              <p:nvPr/>
            </p:nvSpPr>
            <p:spPr bwMode="auto">
              <a:xfrm>
                <a:off x="293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5" name="Freeform 5807"/>
              <p:cNvSpPr>
                <a:spLocks/>
              </p:cNvSpPr>
              <p:nvPr/>
            </p:nvSpPr>
            <p:spPr bwMode="auto">
              <a:xfrm>
                <a:off x="284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6" name="Freeform 5808"/>
              <p:cNvSpPr>
                <a:spLocks/>
              </p:cNvSpPr>
              <p:nvPr/>
            </p:nvSpPr>
            <p:spPr bwMode="auto">
              <a:xfrm>
                <a:off x="276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7" name="Freeform 5809"/>
              <p:cNvSpPr>
                <a:spLocks/>
              </p:cNvSpPr>
              <p:nvPr/>
            </p:nvSpPr>
            <p:spPr bwMode="auto">
              <a:xfrm>
                <a:off x="2675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8" name="Freeform 5810"/>
              <p:cNvSpPr>
                <a:spLocks/>
              </p:cNvSpPr>
              <p:nvPr/>
            </p:nvSpPr>
            <p:spPr bwMode="auto">
              <a:xfrm>
                <a:off x="258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49" name="Freeform 5811"/>
              <p:cNvSpPr>
                <a:spLocks/>
              </p:cNvSpPr>
              <p:nvPr/>
            </p:nvSpPr>
            <p:spPr bwMode="auto">
              <a:xfrm>
                <a:off x="250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0" name="Freeform 5812"/>
              <p:cNvSpPr>
                <a:spLocks/>
              </p:cNvSpPr>
              <p:nvPr/>
            </p:nvSpPr>
            <p:spPr bwMode="auto">
              <a:xfrm>
                <a:off x="241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1" name="Freeform 5813"/>
              <p:cNvSpPr>
                <a:spLocks/>
              </p:cNvSpPr>
              <p:nvPr/>
            </p:nvSpPr>
            <p:spPr bwMode="auto">
              <a:xfrm>
                <a:off x="233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2" name="Freeform 5814"/>
              <p:cNvSpPr>
                <a:spLocks/>
              </p:cNvSpPr>
              <p:nvPr/>
            </p:nvSpPr>
            <p:spPr bwMode="auto">
              <a:xfrm>
                <a:off x="224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3" name="Freeform 5815"/>
              <p:cNvSpPr>
                <a:spLocks/>
              </p:cNvSpPr>
              <p:nvPr/>
            </p:nvSpPr>
            <p:spPr bwMode="auto">
              <a:xfrm>
                <a:off x="215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4" name="Freeform 5816"/>
              <p:cNvSpPr>
                <a:spLocks/>
              </p:cNvSpPr>
              <p:nvPr/>
            </p:nvSpPr>
            <p:spPr bwMode="auto">
              <a:xfrm>
                <a:off x="207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5" name="Freeform 5817"/>
              <p:cNvSpPr>
                <a:spLocks/>
              </p:cNvSpPr>
              <p:nvPr/>
            </p:nvSpPr>
            <p:spPr bwMode="auto">
              <a:xfrm>
                <a:off x="198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6" name="Freeform 5818"/>
              <p:cNvSpPr>
                <a:spLocks/>
              </p:cNvSpPr>
              <p:nvPr/>
            </p:nvSpPr>
            <p:spPr bwMode="auto">
              <a:xfrm>
                <a:off x="190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7" name="Freeform 5819"/>
              <p:cNvSpPr>
                <a:spLocks/>
              </p:cNvSpPr>
              <p:nvPr/>
            </p:nvSpPr>
            <p:spPr bwMode="auto">
              <a:xfrm>
                <a:off x="181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8" name="Freeform 5820"/>
              <p:cNvSpPr>
                <a:spLocks/>
              </p:cNvSpPr>
              <p:nvPr/>
            </p:nvSpPr>
            <p:spPr bwMode="auto">
              <a:xfrm>
                <a:off x="1727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59" name="Freeform 5821"/>
              <p:cNvSpPr>
                <a:spLocks/>
              </p:cNvSpPr>
              <p:nvPr/>
            </p:nvSpPr>
            <p:spPr bwMode="auto">
              <a:xfrm>
                <a:off x="164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0" name="Freeform 5822"/>
              <p:cNvSpPr>
                <a:spLocks/>
              </p:cNvSpPr>
              <p:nvPr/>
            </p:nvSpPr>
            <p:spPr bwMode="auto">
              <a:xfrm>
                <a:off x="155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1" name="Freeform 5823"/>
              <p:cNvSpPr>
                <a:spLocks/>
              </p:cNvSpPr>
              <p:nvPr/>
            </p:nvSpPr>
            <p:spPr bwMode="auto">
              <a:xfrm>
                <a:off x="146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2" name="Freeform 5824"/>
              <p:cNvSpPr>
                <a:spLocks/>
              </p:cNvSpPr>
              <p:nvPr/>
            </p:nvSpPr>
            <p:spPr bwMode="auto">
              <a:xfrm>
                <a:off x="138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3" name="Freeform 5825"/>
              <p:cNvSpPr>
                <a:spLocks/>
              </p:cNvSpPr>
              <p:nvPr/>
            </p:nvSpPr>
            <p:spPr bwMode="auto">
              <a:xfrm>
                <a:off x="129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4" name="Freeform 5826"/>
              <p:cNvSpPr>
                <a:spLocks/>
              </p:cNvSpPr>
              <p:nvPr/>
            </p:nvSpPr>
            <p:spPr bwMode="auto">
              <a:xfrm>
                <a:off x="121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5" name="Freeform 5827"/>
              <p:cNvSpPr>
                <a:spLocks/>
              </p:cNvSpPr>
              <p:nvPr/>
            </p:nvSpPr>
            <p:spPr bwMode="auto">
              <a:xfrm>
                <a:off x="112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6" name="Freeform 5828"/>
              <p:cNvSpPr>
                <a:spLocks/>
              </p:cNvSpPr>
              <p:nvPr/>
            </p:nvSpPr>
            <p:spPr bwMode="auto">
              <a:xfrm>
                <a:off x="103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7" name="Freeform 5829"/>
              <p:cNvSpPr>
                <a:spLocks/>
              </p:cNvSpPr>
              <p:nvPr/>
            </p:nvSpPr>
            <p:spPr bwMode="auto">
              <a:xfrm>
                <a:off x="95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8" name="Freeform 5830"/>
              <p:cNvSpPr>
                <a:spLocks/>
              </p:cNvSpPr>
              <p:nvPr/>
            </p:nvSpPr>
            <p:spPr bwMode="auto">
              <a:xfrm>
                <a:off x="86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69" name="Freeform 5831"/>
              <p:cNvSpPr>
                <a:spLocks/>
              </p:cNvSpPr>
              <p:nvPr/>
            </p:nvSpPr>
            <p:spPr bwMode="auto">
              <a:xfrm>
                <a:off x="779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0" name="Freeform 5832"/>
              <p:cNvSpPr>
                <a:spLocks/>
              </p:cNvSpPr>
              <p:nvPr/>
            </p:nvSpPr>
            <p:spPr bwMode="auto">
              <a:xfrm>
                <a:off x="69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1" name="Freeform 5833"/>
              <p:cNvSpPr>
                <a:spLocks/>
              </p:cNvSpPr>
              <p:nvPr/>
            </p:nvSpPr>
            <p:spPr bwMode="auto">
              <a:xfrm>
                <a:off x="60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2" name="Freeform 5834"/>
              <p:cNvSpPr>
                <a:spLocks/>
              </p:cNvSpPr>
              <p:nvPr/>
            </p:nvSpPr>
            <p:spPr bwMode="auto">
              <a:xfrm>
                <a:off x="52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3" name="Freeform 5835"/>
              <p:cNvSpPr>
                <a:spLocks/>
              </p:cNvSpPr>
              <p:nvPr/>
            </p:nvSpPr>
            <p:spPr bwMode="auto">
              <a:xfrm>
                <a:off x="43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4" name="Freeform 5836"/>
              <p:cNvSpPr>
                <a:spLocks/>
              </p:cNvSpPr>
              <p:nvPr/>
            </p:nvSpPr>
            <p:spPr bwMode="auto">
              <a:xfrm>
                <a:off x="34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5" name="Freeform 5837"/>
              <p:cNvSpPr>
                <a:spLocks/>
              </p:cNvSpPr>
              <p:nvPr/>
            </p:nvSpPr>
            <p:spPr bwMode="auto">
              <a:xfrm>
                <a:off x="26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6" name="Freeform 5838"/>
              <p:cNvSpPr>
                <a:spLocks/>
              </p:cNvSpPr>
              <p:nvPr/>
            </p:nvSpPr>
            <p:spPr bwMode="auto">
              <a:xfrm>
                <a:off x="17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7" name="Freeform 5839"/>
              <p:cNvSpPr>
                <a:spLocks/>
              </p:cNvSpPr>
              <p:nvPr/>
            </p:nvSpPr>
            <p:spPr bwMode="auto">
              <a:xfrm>
                <a:off x="9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8" name="Freeform 5840"/>
              <p:cNvSpPr>
                <a:spLocks/>
              </p:cNvSpPr>
              <p:nvPr/>
            </p:nvSpPr>
            <p:spPr bwMode="auto">
              <a:xfrm>
                <a:off x="7" y="144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79" name="Freeform 5841"/>
              <p:cNvSpPr>
                <a:spLocks/>
              </p:cNvSpPr>
              <p:nvPr/>
            </p:nvSpPr>
            <p:spPr bwMode="auto">
              <a:xfrm>
                <a:off x="569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0" name="Freeform 5842"/>
              <p:cNvSpPr>
                <a:spLocks/>
              </p:cNvSpPr>
              <p:nvPr/>
            </p:nvSpPr>
            <p:spPr bwMode="auto">
              <a:xfrm>
                <a:off x="560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1" name="Freeform 5843"/>
              <p:cNvSpPr>
                <a:spLocks/>
              </p:cNvSpPr>
              <p:nvPr/>
            </p:nvSpPr>
            <p:spPr bwMode="auto">
              <a:xfrm>
                <a:off x="5519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2" name="Freeform 5844"/>
              <p:cNvSpPr>
                <a:spLocks/>
              </p:cNvSpPr>
              <p:nvPr/>
            </p:nvSpPr>
            <p:spPr bwMode="auto">
              <a:xfrm>
                <a:off x="543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3" name="Freeform 5845"/>
              <p:cNvSpPr>
                <a:spLocks/>
              </p:cNvSpPr>
              <p:nvPr/>
            </p:nvSpPr>
            <p:spPr bwMode="auto">
              <a:xfrm>
                <a:off x="534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4" name="Freeform 5846"/>
              <p:cNvSpPr>
                <a:spLocks/>
              </p:cNvSpPr>
              <p:nvPr/>
            </p:nvSpPr>
            <p:spPr bwMode="auto">
              <a:xfrm>
                <a:off x="526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5" name="Freeform 5847"/>
              <p:cNvSpPr>
                <a:spLocks/>
              </p:cNvSpPr>
              <p:nvPr/>
            </p:nvSpPr>
            <p:spPr bwMode="auto">
              <a:xfrm>
                <a:off x="517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6" name="Freeform 5848"/>
              <p:cNvSpPr>
                <a:spLocks/>
              </p:cNvSpPr>
              <p:nvPr/>
            </p:nvSpPr>
            <p:spPr bwMode="auto">
              <a:xfrm>
                <a:off x="508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7" name="Freeform 5849"/>
              <p:cNvSpPr>
                <a:spLocks/>
              </p:cNvSpPr>
              <p:nvPr/>
            </p:nvSpPr>
            <p:spPr bwMode="auto">
              <a:xfrm>
                <a:off x="500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8" name="Freeform 5850"/>
              <p:cNvSpPr>
                <a:spLocks/>
              </p:cNvSpPr>
              <p:nvPr/>
            </p:nvSpPr>
            <p:spPr bwMode="auto">
              <a:xfrm>
                <a:off x="491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89" name="Freeform 5851"/>
              <p:cNvSpPr>
                <a:spLocks/>
              </p:cNvSpPr>
              <p:nvPr/>
            </p:nvSpPr>
            <p:spPr bwMode="auto">
              <a:xfrm>
                <a:off x="483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0" name="Freeform 5852"/>
              <p:cNvSpPr>
                <a:spLocks/>
              </p:cNvSpPr>
              <p:nvPr/>
            </p:nvSpPr>
            <p:spPr bwMode="auto">
              <a:xfrm>
                <a:off x="474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1" name="Freeform 5853"/>
              <p:cNvSpPr>
                <a:spLocks/>
              </p:cNvSpPr>
              <p:nvPr/>
            </p:nvSpPr>
            <p:spPr bwMode="auto">
              <a:xfrm>
                <a:off x="465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2" name="Freeform 5854"/>
              <p:cNvSpPr>
                <a:spLocks/>
              </p:cNvSpPr>
              <p:nvPr/>
            </p:nvSpPr>
            <p:spPr bwMode="auto">
              <a:xfrm>
                <a:off x="4571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3" name="Freeform 5855"/>
              <p:cNvSpPr>
                <a:spLocks/>
              </p:cNvSpPr>
              <p:nvPr/>
            </p:nvSpPr>
            <p:spPr bwMode="auto">
              <a:xfrm>
                <a:off x="448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4" name="Freeform 5856"/>
              <p:cNvSpPr>
                <a:spLocks/>
              </p:cNvSpPr>
              <p:nvPr/>
            </p:nvSpPr>
            <p:spPr bwMode="auto">
              <a:xfrm>
                <a:off x="439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5" name="Freeform 5857"/>
              <p:cNvSpPr>
                <a:spLocks/>
              </p:cNvSpPr>
              <p:nvPr/>
            </p:nvSpPr>
            <p:spPr bwMode="auto">
              <a:xfrm>
                <a:off x="431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6" name="Freeform 5858"/>
              <p:cNvSpPr>
                <a:spLocks/>
              </p:cNvSpPr>
              <p:nvPr/>
            </p:nvSpPr>
            <p:spPr bwMode="auto">
              <a:xfrm>
                <a:off x="422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7" name="Freeform 5859"/>
              <p:cNvSpPr>
                <a:spLocks/>
              </p:cNvSpPr>
              <p:nvPr/>
            </p:nvSpPr>
            <p:spPr bwMode="auto">
              <a:xfrm>
                <a:off x="414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8" name="Freeform 5860"/>
              <p:cNvSpPr>
                <a:spLocks/>
              </p:cNvSpPr>
              <p:nvPr/>
            </p:nvSpPr>
            <p:spPr bwMode="auto">
              <a:xfrm>
                <a:off x="405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899" name="Freeform 5861"/>
              <p:cNvSpPr>
                <a:spLocks/>
              </p:cNvSpPr>
              <p:nvPr/>
            </p:nvSpPr>
            <p:spPr bwMode="auto">
              <a:xfrm>
                <a:off x="396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0" name="Freeform 5862"/>
              <p:cNvSpPr>
                <a:spLocks/>
              </p:cNvSpPr>
              <p:nvPr/>
            </p:nvSpPr>
            <p:spPr bwMode="auto">
              <a:xfrm>
                <a:off x="388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1" name="Freeform 5863"/>
              <p:cNvSpPr>
                <a:spLocks/>
              </p:cNvSpPr>
              <p:nvPr/>
            </p:nvSpPr>
            <p:spPr bwMode="auto">
              <a:xfrm>
                <a:off x="379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2" name="Freeform 5864"/>
              <p:cNvSpPr>
                <a:spLocks/>
              </p:cNvSpPr>
              <p:nvPr/>
            </p:nvSpPr>
            <p:spPr bwMode="auto">
              <a:xfrm>
                <a:off x="371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3" name="Freeform 5865"/>
              <p:cNvSpPr>
                <a:spLocks/>
              </p:cNvSpPr>
              <p:nvPr/>
            </p:nvSpPr>
            <p:spPr bwMode="auto">
              <a:xfrm>
                <a:off x="3623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4" name="Freeform 5866"/>
              <p:cNvSpPr>
                <a:spLocks/>
              </p:cNvSpPr>
              <p:nvPr/>
            </p:nvSpPr>
            <p:spPr bwMode="auto">
              <a:xfrm>
                <a:off x="353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5" name="Freeform 5867"/>
              <p:cNvSpPr>
                <a:spLocks/>
              </p:cNvSpPr>
              <p:nvPr/>
            </p:nvSpPr>
            <p:spPr bwMode="auto">
              <a:xfrm>
                <a:off x="345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6" name="Freeform 5868"/>
              <p:cNvSpPr>
                <a:spLocks/>
              </p:cNvSpPr>
              <p:nvPr/>
            </p:nvSpPr>
            <p:spPr bwMode="auto">
              <a:xfrm>
                <a:off x="336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7" name="Freeform 5869"/>
              <p:cNvSpPr>
                <a:spLocks/>
              </p:cNvSpPr>
              <p:nvPr/>
            </p:nvSpPr>
            <p:spPr bwMode="auto">
              <a:xfrm>
                <a:off x="327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8" name="Freeform 5870"/>
              <p:cNvSpPr>
                <a:spLocks/>
              </p:cNvSpPr>
              <p:nvPr/>
            </p:nvSpPr>
            <p:spPr bwMode="auto">
              <a:xfrm>
                <a:off x="319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09" name="Freeform 5871"/>
              <p:cNvSpPr>
                <a:spLocks/>
              </p:cNvSpPr>
              <p:nvPr/>
            </p:nvSpPr>
            <p:spPr bwMode="auto">
              <a:xfrm>
                <a:off x="310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0" name="Freeform 5872"/>
              <p:cNvSpPr>
                <a:spLocks/>
              </p:cNvSpPr>
              <p:nvPr/>
            </p:nvSpPr>
            <p:spPr bwMode="auto">
              <a:xfrm>
                <a:off x="302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1" name="Freeform 5873"/>
              <p:cNvSpPr>
                <a:spLocks/>
              </p:cNvSpPr>
              <p:nvPr/>
            </p:nvSpPr>
            <p:spPr bwMode="auto">
              <a:xfrm>
                <a:off x="293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2" name="Freeform 5874"/>
              <p:cNvSpPr>
                <a:spLocks/>
              </p:cNvSpPr>
              <p:nvPr/>
            </p:nvSpPr>
            <p:spPr bwMode="auto">
              <a:xfrm>
                <a:off x="284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3" name="Freeform 5875"/>
              <p:cNvSpPr>
                <a:spLocks/>
              </p:cNvSpPr>
              <p:nvPr/>
            </p:nvSpPr>
            <p:spPr bwMode="auto">
              <a:xfrm>
                <a:off x="276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4" name="Freeform 5876"/>
              <p:cNvSpPr>
                <a:spLocks/>
              </p:cNvSpPr>
              <p:nvPr/>
            </p:nvSpPr>
            <p:spPr bwMode="auto">
              <a:xfrm>
                <a:off x="2675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5" name="Freeform 5877"/>
              <p:cNvSpPr>
                <a:spLocks/>
              </p:cNvSpPr>
              <p:nvPr/>
            </p:nvSpPr>
            <p:spPr bwMode="auto">
              <a:xfrm>
                <a:off x="258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6" name="Freeform 5878"/>
              <p:cNvSpPr>
                <a:spLocks/>
              </p:cNvSpPr>
              <p:nvPr/>
            </p:nvSpPr>
            <p:spPr bwMode="auto">
              <a:xfrm>
                <a:off x="250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7" name="Freeform 5879"/>
              <p:cNvSpPr>
                <a:spLocks/>
              </p:cNvSpPr>
              <p:nvPr/>
            </p:nvSpPr>
            <p:spPr bwMode="auto">
              <a:xfrm>
                <a:off x="241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8" name="Freeform 5880"/>
              <p:cNvSpPr>
                <a:spLocks/>
              </p:cNvSpPr>
              <p:nvPr/>
            </p:nvSpPr>
            <p:spPr bwMode="auto">
              <a:xfrm>
                <a:off x="233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19" name="Freeform 5881"/>
              <p:cNvSpPr>
                <a:spLocks/>
              </p:cNvSpPr>
              <p:nvPr/>
            </p:nvSpPr>
            <p:spPr bwMode="auto">
              <a:xfrm>
                <a:off x="224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0" name="Freeform 5882"/>
              <p:cNvSpPr>
                <a:spLocks/>
              </p:cNvSpPr>
              <p:nvPr/>
            </p:nvSpPr>
            <p:spPr bwMode="auto">
              <a:xfrm>
                <a:off x="215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1" name="Freeform 5883"/>
              <p:cNvSpPr>
                <a:spLocks/>
              </p:cNvSpPr>
              <p:nvPr/>
            </p:nvSpPr>
            <p:spPr bwMode="auto">
              <a:xfrm>
                <a:off x="207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2" name="Freeform 5884"/>
              <p:cNvSpPr>
                <a:spLocks/>
              </p:cNvSpPr>
              <p:nvPr/>
            </p:nvSpPr>
            <p:spPr bwMode="auto">
              <a:xfrm>
                <a:off x="198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3" name="Freeform 5885"/>
              <p:cNvSpPr>
                <a:spLocks/>
              </p:cNvSpPr>
              <p:nvPr/>
            </p:nvSpPr>
            <p:spPr bwMode="auto">
              <a:xfrm>
                <a:off x="190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4" name="Freeform 5886"/>
              <p:cNvSpPr>
                <a:spLocks/>
              </p:cNvSpPr>
              <p:nvPr/>
            </p:nvSpPr>
            <p:spPr bwMode="auto">
              <a:xfrm>
                <a:off x="181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5" name="Freeform 5887"/>
              <p:cNvSpPr>
                <a:spLocks/>
              </p:cNvSpPr>
              <p:nvPr/>
            </p:nvSpPr>
            <p:spPr bwMode="auto">
              <a:xfrm>
                <a:off x="1727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6" name="Freeform 5888"/>
              <p:cNvSpPr>
                <a:spLocks/>
              </p:cNvSpPr>
              <p:nvPr/>
            </p:nvSpPr>
            <p:spPr bwMode="auto">
              <a:xfrm>
                <a:off x="164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7" name="Freeform 5889"/>
              <p:cNvSpPr>
                <a:spLocks/>
              </p:cNvSpPr>
              <p:nvPr/>
            </p:nvSpPr>
            <p:spPr bwMode="auto">
              <a:xfrm>
                <a:off x="155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8" name="Freeform 5890"/>
              <p:cNvSpPr>
                <a:spLocks/>
              </p:cNvSpPr>
              <p:nvPr/>
            </p:nvSpPr>
            <p:spPr bwMode="auto">
              <a:xfrm>
                <a:off x="146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29" name="Freeform 5891"/>
              <p:cNvSpPr>
                <a:spLocks/>
              </p:cNvSpPr>
              <p:nvPr/>
            </p:nvSpPr>
            <p:spPr bwMode="auto">
              <a:xfrm>
                <a:off x="138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0" name="Freeform 5892"/>
              <p:cNvSpPr>
                <a:spLocks/>
              </p:cNvSpPr>
              <p:nvPr/>
            </p:nvSpPr>
            <p:spPr bwMode="auto">
              <a:xfrm>
                <a:off x="129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1" name="Freeform 5893"/>
              <p:cNvSpPr>
                <a:spLocks/>
              </p:cNvSpPr>
              <p:nvPr/>
            </p:nvSpPr>
            <p:spPr bwMode="auto">
              <a:xfrm>
                <a:off x="121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2" name="Freeform 5894"/>
              <p:cNvSpPr>
                <a:spLocks/>
              </p:cNvSpPr>
              <p:nvPr/>
            </p:nvSpPr>
            <p:spPr bwMode="auto">
              <a:xfrm>
                <a:off x="112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3" name="Freeform 5895"/>
              <p:cNvSpPr>
                <a:spLocks/>
              </p:cNvSpPr>
              <p:nvPr/>
            </p:nvSpPr>
            <p:spPr bwMode="auto">
              <a:xfrm>
                <a:off x="103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4" name="Freeform 5896"/>
              <p:cNvSpPr>
                <a:spLocks/>
              </p:cNvSpPr>
              <p:nvPr/>
            </p:nvSpPr>
            <p:spPr bwMode="auto">
              <a:xfrm>
                <a:off x="95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5" name="Freeform 5897"/>
              <p:cNvSpPr>
                <a:spLocks/>
              </p:cNvSpPr>
              <p:nvPr/>
            </p:nvSpPr>
            <p:spPr bwMode="auto">
              <a:xfrm>
                <a:off x="86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6" name="Freeform 5898"/>
              <p:cNvSpPr>
                <a:spLocks/>
              </p:cNvSpPr>
              <p:nvPr/>
            </p:nvSpPr>
            <p:spPr bwMode="auto">
              <a:xfrm>
                <a:off x="779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7" name="Freeform 5899"/>
              <p:cNvSpPr>
                <a:spLocks/>
              </p:cNvSpPr>
              <p:nvPr/>
            </p:nvSpPr>
            <p:spPr bwMode="auto">
              <a:xfrm>
                <a:off x="69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8" name="Freeform 5900"/>
              <p:cNvSpPr>
                <a:spLocks/>
              </p:cNvSpPr>
              <p:nvPr/>
            </p:nvSpPr>
            <p:spPr bwMode="auto">
              <a:xfrm>
                <a:off x="60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39" name="Freeform 5901"/>
              <p:cNvSpPr>
                <a:spLocks/>
              </p:cNvSpPr>
              <p:nvPr/>
            </p:nvSpPr>
            <p:spPr bwMode="auto">
              <a:xfrm>
                <a:off x="52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0" name="Freeform 5902"/>
              <p:cNvSpPr>
                <a:spLocks/>
              </p:cNvSpPr>
              <p:nvPr/>
            </p:nvSpPr>
            <p:spPr bwMode="auto">
              <a:xfrm>
                <a:off x="43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1" name="Freeform 5903"/>
              <p:cNvSpPr>
                <a:spLocks/>
              </p:cNvSpPr>
              <p:nvPr/>
            </p:nvSpPr>
            <p:spPr bwMode="auto">
              <a:xfrm>
                <a:off x="34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2" name="Freeform 5904"/>
              <p:cNvSpPr>
                <a:spLocks/>
              </p:cNvSpPr>
              <p:nvPr/>
            </p:nvSpPr>
            <p:spPr bwMode="auto">
              <a:xfrm>
                <a:off x="26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3" name="Freeform 5905"/>
              <p:cNvSpPr>
                <a:spLocks/>
              </p:cNvSpPr>
              <p:nvPr/>
            </p:nvSpPr>
            <p:spPr bwMode="auto">
              <a:xfrm>
                <a:off x="17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4" name="Freeform 5906"/>
              <p:cNvSpPr>
                <a:spLocks/>
              </p:cNvSpPr>
              <p:nvPr/>
            </p:nvSpPr>
            <p:spPr bwMode="auto">
              <a:xfrm>
                <a:off x="9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945" name="Freeform 5907"/>
              <p:cNvSpPr>
                <a:spLocks/>
              </p:cNvSpPr>
              <p:nvPr/>
            </p:nvSpPr>
            <p:spPr bwMode="auto">
              <a:xfrm>
                <a:off x="7" y="153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</p:grpSp>
        <p:pic>
          <p:nvPicPr>
            <p:cNvPr id="7" name="Picture 59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36"/>
              <a:ext cx="2127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6" name="Group 4966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947" name="Picture 40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8" name="Group 3227"/>
            <p:cNvGrpSpPr>
              <a:grpSpLocks/>
            </p:cNvGrpSpPr>
            <p:nvPr/>
          </p:nvGrpSpPr>
          <p:grpSpPr bwMode="auto">
            <a:xfrm>
              <a:off x="9" y="3503"/>
              <a:ext cx="5728" cy="215"/>
              <a:chOff x="9" y="3503"/>
              <a:chExt cx="5728" cy="215"/>
            </a:xfrm>
          </p:grpSpPr>
          <p:sp>
            <p:nvSpPr>
              <p:cNvPr id="1690" name="Freeform 3027"/>
              <p:cNvSpPr>
                <a:spLocks/>
              </p:cNvSpPr>
              <p:nvPr/>
            </p:nvSpPr>
            <p:spPr bwMode="hidden">
              <a:xfrm>
                <a:off x="569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1" name="Freeform 3028"/>
              <p:cNvSpPr>
                <a:spLocks/>
              </p:cNvSpPr>
              <p:nvPr/>
            </p:nvSpPr>
            <p:spPr bwMode="hidden">
              <a:xfrm>
                <a:off x="5607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2" name="Freeform 3029"/>
              <p:cNvSpPr>
                <a:spLocks/>
              </p:cNvSpPr>
              <p:nvPr/>
            </p:nvSpPr>
            <p:spPr bwMode="hidden">
              <a:xfrm>
                <a:off x="552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3" name="Freeform 3030"/>
              <p:cNvSpPr>
                <a:spLocks/>
              </p:cNvSpPr>
              <p:nvPr/>
            </p:nvSpPr>
            <p:spPr bwMode="hidden">
              <a:xfrm>
                <a:off x="543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4" name="Freeform 3031"/>
              <p:cNvSpPr>
                <a:spLocks/>
              </p:cNvSpPr>
              <p:nvPr/>
            </p:nvSpPr>
            <p:spPr bwMode="hidden">
              <a:xfrm>
                <a:off x="534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5" name="Freeform 3032"/>
              <p:cNvSpPr>
                <a:spLocks/>
              </p:cNvSpPr>
              <p:nvPr/>
            </p:nvSpPr>
            <p:spPr bwMode="hidden">
              <a:xfrm>
                <a:off x="526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6" name="Freeform 3033"/>
              <p:cNvSpPr>
                <a:spLocks/>
              </p:cNvSpPr>
              <p:nvPr/>
            </p:nvSpPr>
            <p:spPr bwMode="hidden">
              <a:xfrm>
                <a:off x="517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7" name="Freeform 3034"/>
              <p:cNvSpPr>
                <a:spLocks/>
              </p:cNvSpPr>
              <p:nvPr/>
            </p:nvSpPr>
            <p:spPr bwMode="hidden">
              <a:xfrm>
                <a:off x="509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8" name="Freeform 3035"/>
              <p:cNvSpPr>
                <a:spLocks/>
              </p:cNvSpPr>
              <p:nvPr/>
            </p:nvSpPr>
            <p:spPr bwMode="hidden">
              <a:xfrm>
                <a:off x="500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99" name="Freeform 3036"/>
              <p:cNvSpPr>
                <a:spLocks/>
              </p:cNvSpPr>
              <p:nvPr/>
            </p:nvSpPr>
            <p:spPr bwMode="hidden">
              <a:xfrm>
                <a:off x="491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0" name="Freeform 3037"/>
              <p:cNvSpPr>
                <a:spLocks/>
              </p:cNvSpPr>
              <p:nvPr/>
            </p:nvSpPr>
            <p:spPr bwMode="hidden">
              <a:xfrm>
                <a:off x="483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1" name="Freeform 3038"/>
              <p:cNvSpPr>
                <a:spLocks/>
              </p:cNvSpPr>
              <p:nvPr/>
            </p:nvSpPr>
            <p:spPr bwMode="hidden">
              <a:xfrm>
                <a:off x="474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2" name="Freeform 3039"/>
              <p:cNvSpPr>
                <a:spLocks/>
              </p:cNvSpPr>
              <p:nvPr/>
            </p:nvSpPr>
            <p:spPr bwMode="hidden">
              <a:xfrm>
                <a:off x="4659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3" name="Freeform 3040"/>
              <p:cNvSpPr>
                <a:spLocks/>
              </p:cNvSpPr>
              <p:nvPr/>
            </p:nvSpPr>
            <p:spPr bwMode="hidden">
              <a:xfrm>
                <a:off x="457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4" name="Freeform 3041"/>
              <p:cNvSpPr>
                <a:spLocks/>
              </p:cNvSpPr>
              <p:nvPr/>
            </p:nvSpPr>
            <p:spPr bwMode="hidden">
              <a:xfrm>
                <a:off x="448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5" name="Freeform 3042"/>
              <p:cNvSpPr>
                <a:spLocks/>
              </p:cNvSpPr>
              <p:nvPr/>
            </p:nvSpPr>
            <p:spPr bwMode="hidden">
              <a:xfrm>
                <a:off x="440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6" name="Freeform 3043"/>
              <p:cNvSpPr>
                <a:spLocks/>
              </p:cNvSpPr>
              <p:nvPr/>
            </p:nvSpPr>
            <p:spPr bwMode="hidden">
              <a:xfrm>
                <a:off x="431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7" name="Freeform 3044"/>
              <p:cNvSpPr>
                <a:spLocks/>
              </p:cNvSpPr>
              <p:nvPr/>
            </p:nvSpPr>
            <p:spPr bwMode="hidden">
              <a:xfrm>
                <a:off x="422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8" name="Freeform 3045"/>
              <p:cNvSpPr>
                <a:spLocks/>
              </p:cNvSpPr>
              <p:nvPr/>
            </p:nvSpPr>
            <p:spPr bwMode="hidden">
              <a:xfrm>
                <a:off x="414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09" name="Freeform 3046"/>
              <p:cNvSpPr>
                <a:spLocks/>
              </p:cNvSpPr>
              <p:nvPr/>
            </p:nvSpPr>
            <p:spPr bwMode="hidden">
              <a:xfrm>
                <a:off x="405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0" name="Freeform 3047"/>
              <p:cNvSpPr>
                <a:spLocks/>
              </p:cNvSpPr>
              <p:nvPr/>
            </p:nvSpPr>
            <p:spPr bwMode="hidden">
              <a:xfrm>
                <a:off x="397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1" name="Freeform 3048"/>
              <p:cNvSpPr>
                <a:spLocks/>
              </p:cNvSpPr>
              <p:nvPr/>
            </p:nvSpPr>
            <p:spPr bwMode="hidden">
              <a:xfrm>
                <a:off x="388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2" name="Freeform 3049"/>
              <p:cNvSpPr>
                <a:spLocks/>
              </p:cNvSpPr>
              <p:nvPr/>
            </p:nvSpPr>
            <p:spPr bwMode="hidden">
              <a:xfrm>
                <a:off x="379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3" name="Freeform 3050"/>
              <p:cNvSpPr>
                <a:spLocks/>
              </p:cNvSpPr>
              <p:nvPr/>
            </p:nvSpPr>
            <p:spPr bwMode="hidden">
              <a:xfrm>
                <a:off x="3711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4" name="Freeform 3051"/>
              <p:cNvSpPr>
                <a:spLocks/>
              </p:cNvSpPr>
              <p:nvPr/>
            </p:nvSpPr>
            <p:spPr bwMode="hidden">
              <a:xfrm>
                <a:off x="362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5" name="Freeform 3052"/>
              <p:cNvSpPr>
                <a:spLocks/>
              </p:cNvSpPr>
              <p:nvPr/>
            </p:nvSpPr>
            <p:spPr bwMode="hidden">
              <a:xfrm>
                <a:off x="1815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6" name="Freeform 3053"/>
              <p:cNvSpPr>
                <a:spLocks/>
              </p:cNvSpPr>
              <p:nvPr/>
            </p:nvSpPr>
            <p:spPr bwMode="hidden">
              <a:xfrm>
                <a:off x="172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7" name="Freeform 3054"/>
              <p:cNvSpPr>
                <a:spLocks/>
              </p:cNvSpPr>
              <p:nvPr/>
            </p:nvSpPr>
            <p:spPr bwMode="hidden">
              <a:xfrm>
                <a:off x="164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8" name="Freeform 3055"/>
              <p:cNvSpPr>
                <a:spLocks/>
              </p:cNvSpPr>
              <p:nvPr/>
            </p:nvSpPr>
            <p:spPr bwMode="hidden">
              <a:xfrm>
                <a:off x="155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19" name="Freeform 3056"/>
              <p:cNvSpPr>
                <a:spLocks/>
              </p:cNvSpPr>
              <p:nvPr/>
            </p:nvSpPr>
            <p:spPr bwMode="hidden">
              <a:xfrm>
                <a:off x="147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0" name="Freeform 3057"/>
              <p:cNvSpPr>
                <a:spLocks/>
              </p:cNvSpPr>
              <p:nvPr/>
            </p:nvSpPr>
            <p:spPr bwMode="hidden">
              <a:xfrm>
                <a:off x="138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1" name="Freeform 3058"/>
              <p:cNvSpPr>
                <a:spLocks/>
              </p:cNvSpPr>
              <p:nvPr/>
            </p:nvSpPr>
            <p:spPr bwMode="hidden">
              <a:xfrm>
                <a:off x="129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2" name="Freeform 3059"/>
              <p:cNvSpPr>
                <a:spLocks/>
              </p:cNvSpPr>
              <p:nvPr/>
            </p:nvSpPr>
            <p:spPr bwMode="hidden">
              <a:xfrm>
                <a:off x="121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3" name="Freeform 3060"/>
              <p:cNvSpPr>
                <a:spLocks/>
              </p:cNvSpPr>
              <p:nvPr/>
            </p:nvSpPr>
            <p:spPr bwMode="hidden">
              <a:xfrm>
                <a:off x="112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4" name="Freeform 3061"/>
              <p:cNvSpPr>
                <a:spLocks/>
              </p:cNvSpPr>
              <p:nvPr/>
            </p:nvSpPr>
            <p:spPr bwMode="hidden">
              <a:xfrm>
                <a:off x="104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5" name="Freeform 3062"/>
              <p:cNvSpPr>
                <a:spLocks/>
              </p:cNvSpPr>
              <p:nvPr/>
            </p:nvSpPr>
            <p:spPr bwMode="hidden">
              <a:xfrm>
                <a:off x="95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6" name="Freeform 3063"/>
              <p:cNvSpPr>
                <a:spLocks/>
              </p:cNvSpPr>
              <p:nvPr/>
            </p:nvSpPr>
            <p:spPr bwMode="hidden">
              <a:xfrm>
                <a:off x="867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7" name="Freeform 3064"/>
              <p:cNvSpPr>
                <a:spLocks/>
              </p:cNvSpPr>
              <p:nvPr/>
            </p:nvSpPr>
            <p:spPr bwMode="hidden">
              <a:xfrm>
                <a:off x="78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8" name="Freeform 3065"/>
              <p:cNvSpPr>
                <a:spLocks/>
              </p:cNvSpPr>
              <p:nvPr/>
            </p:nvSpPr>
            <p:spPr bwMode="hidden">
              <a:xfrm>
                <a:off x="69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29" name="Freeform 3066"/>
              <p:cNvSpPr>
                <a:spLocks/>
              </p:cNvSpPr>
              <p:nvPr/>
            </p:nvSpPr>
            <p:spPr bwMode="hidden">
              <a:xfrm>
                <a:off x="60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0" name="Freeform 3067"/>
              <p:cNvSpPr>
                <a:spLocks/>
              </p:cNvSpPr>
              <p:nvPr/>
            </p:nvSpPr>
            <p:spPr bwMode="hidden">
              <a:xfrm>
                <a:off x="52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1" name="Freeform 3068"/>
              <p:cNvSpPr>
                <a:spLocks/>
              </p:cNvSpPr>
              <p:nvPr/>
            </p:nvSpPr>
            <p:spPr bwMode="hidden">
              <a:xfrm>
                <a:off x="43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2" name="Freeform 3069"/>
              <p:cNvSpPr>
                <a:spLocks/>
              </p:cNvSpPr>
              <p:nvPr/>
            </p:nvSpPr>
            <p:spPr bwMode="hidden">
              <a:xfrm>
                <a:off x="35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3" name="Freeform 3070"/>
              <p:cNvSpPr>
                <a:spLocks/>
              </p:cNvSpPr>
              <p:nvPr/>
            </p:nvSpPr>
            <p:spPr bwMode="hidden">
              <a:xfrm>
                <a:off x="26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4" name="Freeform 3071"/>
              <p:cNvSpPr>
                <a:spLocks/>
              </p:cNvSpPr>
              <p:nvPr/>
            </p:nvSpPr>
            <p:spPr bwMode="hidden">
              <a:xfrm>
                <a:off x="17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5" name="Freeform 3072"/>
              <p:cNvSpPr>
                <a:spLocks/>
              </p:cNvSpPr>
              <p:nvPr/>
            </p:nvSpPr>
            <p:spPr bwMode="hidden">
              <a:xfrm>
                <a:off x="9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6" name="Freeform 3073"/>
              <p:cNvSpPr>
                <a:spLocks/>
              </p:cNvSpPr>
              <p:nvPr/>
            </p:nvSpPr>
            <p:spPr bwMode="hidden">
              <a:xfrm>
                <a:off x="9" y="350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7" name="Freeform 3074"/>
              <p:cNvSpPr>
                <a:spLocks/>
              </p:cNvSpPr>
              <p:nvPr/>
            </p:nvSpPr>
            <p:spPr bwMode="hidden">
              <a:xfrm>
                <a:off x="319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8" name="Freeform 3075"/>
              <p:cNvSpPr>
                <a:spLocks/>
              </p:cNvSpPr>
              <p:nvPr/>
            </p:nvSpPr>
            <p:spPr bwMode="hidden">
              <a:xfrm>
                <a:off x="310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39" name="Freeform 3076"/>
              <p:cNvSpPr>
                <a:spLocks/>
              </p:cNvSpPr>
              <p:nvPr/>
            </p:nvSpPr>
            <p:spPr bwMode="hidden">
              <a:xfrm>
                <a:off x="302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0" name="Freeform 3077"/>
              <p:cNvSpPr>
                <a:spLocks/>
              </p:cNvSpPr>
              <p:nvPr/>
            </p:nvSpPr>
            <p:spPr bwMode="hidden">
              <a:xfrm>
                <a:off x="293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1" name="Freeform 3078"/>
              <p:cNvSpPr>
                <a:spLocks/>
              </p:cNvSpPr>
              <p:nvPr/>
            </p:nvSpPr>
            <p:spPr bwMode="hidden">
              <a:xfrm>
                <a:off x="285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2" name="Freeform 3079"/>
              <p:cNvSpPr>
                <a:spLocks/>
              </p:cNvSpPr>
              <p:nvPr/>
            </p:nvSpPr>
            <p:spPr bwMode="hidden">
              <a:xfrm>
                <a:off x="2763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3" name="Freeform 3080"/>
              <p:cNvSpPr>
                <a:spLocks/>
              </p:cNvSpPr>
              <p:nvPr/>
            </p:nvSpPr>
            <p:spPr bwMode="hidden">
              <a:xfrm>
                <a:off x="267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4" name="Freeform 3081"/>
              <p:cNvSpPr>
                <a:spLocks/>
              </p:cNvSpPr>
              <p:nvPr/>
            </p:nvSpPr>
            <p:spPr bwMode="hidden">
              <a:xfrm>
                <a:off x="259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5" name="Freeform 3082"/>
              <p:cNvSpPr>
                <a:spLocks/>
              </p:cNvSpPr>
              <p:nvPr/>
            </p:nvSpPr>
            <p:spPr bwMode="hidden">
              <a:xfrm>
                <a:off x="250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6" name="Freeform 3083"/>
              <p:cNvSpPr>
                <a:spLocks/>
              </p:cNvSpPr>
              <p:nvPr/>
            </p:nvSpPr>
            <p:spPr bwMode="hidden">
              <a:xfrm>
                <a:off x="241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7" name="Freeform 3084"/>
              <p:cNvSpPr>
                <a:spLocks/>
              </p:cNvSpPr>
              <p:nvPr/>
            </p:nvSpPr>
            <p:spPr bwMode="hidden">
              <a:xfrm>
                <a:off x="233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8" name="Freeform 3085"/>
              <p:cNvSpPr>
                <a:spLocks/>
              </p:cNvSpPr>
              <p:nvPr/>
            </p:nvSpPr>
            <p:spPr bwMode="hidden">
              <a:xfrm>
                <a:off x="224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49" name="Freeform 3086"/>
              <p:cNvSpPr>
                <a:spLocks/>
              </p:cNvSpPr>
              <p:nvPr/>
            </p:nvSpPr>
            <p:spPr bwMode="hidden">
              <a:xfrm>
                <a:off x="216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0" name="Freeform 3087"/>
              <p:cNvSpPr>
                <a:spLocks/>
              </p:cNvSpPr>
              <p:nvPr/>
            </p:nvSpPr>
            <p:spPr bwMode="hidden">
              <a:xfrm>
                <a:off x="207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1" name="Freeform 3088"/>
              <p:cNvSpPr>
                <a:spLocks/>
              </p:cNvSpPr>
              <p:nvPr/>
            </p:nvSpPr>
            <p:spPr bwMode="hidden">
              <a:xfrm>
                <a:off x="198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2" name="Freeform 3089"/>
              <p:cNvSpPr>
                <a:spLocks/>
              </p:cNvSpPr>
              <p:nvPr/>
            </p:nvSpPr>
            <p:spPr bwMode="hidden">
              <a:xfrm>
                <a:off x="190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3" name="Freeform 3090"/>
              <p:cNvSpPr>
                <a:spLocks/>
              </p:cNvSpPr>
              <p:nvPr/>
            </p:nvSpPr>
            <p:spPr bwMode="hidden">
              <a:xfrm>
                <a:off x="353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4" name="Freeform 3091"/>
              <p:cNvSpPr>
                <a:spLocks/>
              </p:cNvSpPr>
              <p:nvPr/>
            </p:nvSpPr>
            <p:spPr bwMode="hidden">
              <a:xfrm>
                <a:off x="345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5" name="Freeform 3092"/>
              <p:cNvSpPr>
                <a:spLocks/>
              </p:cNvSpPr>
              <p:nvPr/>
            </p:nvSpPr>
            <p:spPr bwMode="hidden">
              <a:xfrm>
                <a:off x="336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6" name="Freeform 3093"/>
              <p:cNvSpPr>
                <a:spLocks/>
              </p:cNvSpPr>
              <p:nvPr/>
            </p:nvSpPr>
            <p:spPr bwMode="hidden">
              <a:xfrm>
                <a:off x="328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7" name="Freeform 3094"/>
              <p:cNvSpPr>
                <a:spLocks/>
              </p:cNvSpPr>
              <p:nvPr/>
            </p:nvSpPr>
            <p:spPr bwMode="hidden">
              <a:xfrm>
                <a:off x="569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8" name="Freeform 3095"/>
              <p:cNvSpPr>
                <a:spLocks/>
              </p:cNvSpPr>
              <p:nvPr/>
            </p:nvSpPr>
            <p:spPr bwMode="hidden">
              <a:xfrm>
                <a:off x="5607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59" name="Freeform 3096"/>
              <p:cNvSpPr>
                <a:spLocks/>
              </p:cNvSpPr>
              <p:nvPr/>
            </p:nvSpPr>
            <p:spPr bwMode="hidden">
              <a:xfrm>
                <a:off x="552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0" name="Freeform 3097"/>
              <p:cNvSpPr>
                <a:spLocks/>
              </p:cNvSpPr>
              <p:nvPr/>
            </p:nvSpPr>
            <p:spPr bwMode="hidden">
              <a:xfrm>
                <a:off x="543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1" name="Freeform 3098"/>
              <p:cNvSpPr>
                <a:spLocks/>
              </p:cNvSpPr>
              <p:nvPr/>
            </p:nvSpPr>
            <p:spPr bwMode="hidden">
              <a:xfrm>
                <a:off x="534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2" name="Freeform 3099"/>
              <p:cNvSpPr>
                <a:spLocks/>
              </p:cNvSpPr>
              <p:nvPr/>
            </p:nvSpPr>
            <p:spPr bwMode="hidden">
              <a:xfrm>
                <a:off x="526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3" name="Freeform 3100"/>
              <p:cNvSpPr>
                <a:spLocks/>
              </p:cNvSpPr>
              <p:nvPr/>
            </p:nvSpPr>
            <p:spPr bwMode="hidden">
              <a:xfrm>
                <a:off x="517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4" name="Freeform 3101"/>
              <p:cNvSpPr>
                <a:spLocks/>
              </p:cNvSpPr>
              <p:nvPr/>
            </p:nvSpPr>
            <p:spPr bwMode="hidden">
              <a:xfrm>
                <a:off x="509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5" name="Freeform 3102"/>
              <p:cNvSpPr>
                <a:spLocks/>
              </p:cNvSpPr>
              <p:nvPr/>
            </p:nvSpPr>
            <p:spPr bwMode="hidden">
              <a:xfrm>
                <a:off x="500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6" name="Freeform 3103"/>
              <p:cNvSpPr>
                <a:spLocks/>
              </p:cNvSpPr>
              <p:nvPr/>
            </p:nvSpPr>
            <p:spPr bwMode="hidden">
              <a:xfrm>
                <a:off x="491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7" name="Freeform 3104"/>
              <p:cNvSpPr>
                <a:spLocks/>
              </p:cNvSpPr>
              <p:nvPr/>
            </p:nvSpPr>
            <p:spPr bwMode="hidden">
              <a:xfrm>
                <a:off x="483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8" name="Freeform 3105"/>
              <p:cNvSpPr>
                <a:spLocks/>
              </p:cNvSpPr>
              <p:nvPr/>
            </p:nvSpPr>
            <p:spPr bwMode="hidden">
              <a:xfrm>
                <a:off x="474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69" name="Freeform 3106"/>
              <p:cNvSpPr>
                <a:spLocks/>
              </p:cNvSpPr>
              <p:nvPr/>
            </p:nvSpPr>
            <p:spPr bwMode="hidden">
              <a:xfrm>
                <a:off x="4659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0" name="Freeform 3107"/>
              <p:cNvSpPr>
                <a:spLocks/>
              </p:cNvSpPr>
              <p:nvPr/>
            </p:nvSpPr>
            <p:spPr bwMode="hidden">
              <a:xfrm>
                <a:off x="457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1" name="Freeform 3108"/>
              <p:cNvSpPr>
                <a:spLocks/>
              </p:cNvSpPr>
              <p:nvPr/>
            </p:nvSpPr>
            <p:spPr bwMode="hidden">
              <a:xfrm>
                <a:off x="448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2" name="Freeform 3109"/>
              <p:cNvSpPr>
                <a:spLocks/>
              </p:cNvSpPr>
              <p:nvPr/>
            </p:nvSpPr>
            <p:spPr bwMode="hidden">
              <a:xfrm>
                <a:off x="440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3" name="Freeform 3110"/>
              <p:cNvSpPr>
                <a:spLocks/>
              </p:cNvSpPr>
              <p:nvPr/>
            </p:nvSpPr>
            <p:spPr bwMode="hidden">
              <a:xfrm>
                <a:off x="431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4" name="Freeform 3111"/>
              <p:cNvSpPr>
                <a:spLocks/>
              </p:cNvSpPr>
              <p:nvPr/>
            </p:nvSpPr>
            <p:spPr bwMode="hidden">
              <a:xfrm>
                <a:off x="422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5" name="Freeform 3112"/>
              <p:cNvSpPr>
                <a:spLocks/>
              </p:cNvSpPr>
              <p:nvPr/>
            </p:nvSpPr>
            <p:spPr bwMode="hidden">
              <a:xfrm>
                <a:off x="414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6" name="Freeform 3113"/>
              <p:cNvSpPr>
                <a:spLocks/>
              </p:cNvSpPr>
              <p:nvPr/>
            </p:nvSpPr>
            <p:spPr bwMode="hidden">
              <a:xfrm>
                <a:off x="405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7" name="Freeform 3114"/>
              <p:cNvSpPr>
                <a:spLocks/>
              </p:cNvSpPr>
              <p:nvPr/>
            </p:nvSpPr>
            <p:spPr bwMode="hidden">
              <a:xfrm>
                <a:off x="397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8" name="Freeform 3115"/>
              <p:cNvSpPr>
                <a:spLocks/>
              </p:cNvSpPr>
              <p:nvPr/>
            </p:nvSpPr>
            <p:spPr bwMode="hidden">
              <a:xfrm>
                <a:off x="388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79" name="Freeform 3116"/>
              <p:cNvSpPr>
                <a:spLocks/>
              </p:cNvSpPr>
              <p:nvPr/>
            </p:nvSpPr>
            <p:spPr bwMode="hidden">
              <a:xfrm>
                <a:off x="379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0" name="Freeform 3117"/>
              <p:cNvSpPr>
                <a:spLocks/>
              </p:cNvSpPr>
              <p:nvPr/>
            </p:nvSpPr>
            <p:spPr bwMode="hidden">
              <a:xfrm>
                <a:off x="3711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1" name="Freeform 3118"/>
              <p:cNvSpPr>
                <a:spLocks/>
              </p:cNvSpPr>
              <p:nvPr/>
            </p:nvSpPr>
            <p:spPr bwMode="hidden">
              <a:xfrm>
                <a:off x="362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2" name="Freeform 3119"/>
              <p:cNvSpPr>
                <a:spLocks/>
              </p:cNvSpPr>
              <p:nvPr/>
            </p:nvSpPr>
            <p:spPr bwMode="hidden">
              <a:xfrm>
                <a:off x="1815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3" name="Freeform 3120"/>
              <p:cNvSpPr>
                <a:spLocks/>
              </p:cNvSpPr>
              <p:nvPr/>
            </p:nvSpPr>
            <p:spPr bwMode="hidden">
              <a:xfrm>
                <a:off x="172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4" name="Freeform 3121"/>
              <p:cNvSpPr>
                <a:spLocks/>
              </p:cNvSpPr>
              <p:nvPr/>
            </p:nvSpPr>
            <p:spPr bwMode="hidden">
              <a:xfrm>
                <a:off x="164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5" name="Freeform 3122"/>
              <p:cNvSpPr>
                <a:spLocks/>
              </p:cNvSpPr>
              <p:nvPr/>
            </p:nvSpPr>
            <p:spPr bwMode="hidden">
              <a:xfrm>
                <a:off x="155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6" name="Freeform 3123"/>
              <p:cNvSpPr>
                <a:spLocks/>
              </p:cNvSpPr>
              <p:nvPr/>
            </p:nvSpPr>
            <p:spPr bwMode="hidden">
              <a:xfrm>
                <a:off x="147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7" name="Freeform 3124"/>
              <p:cNvSpPr>
                <a:spLocks/>
              </p:cNvSpPr>
              <p:nvPr/>
            </p:nvSpPr>
            <p:spPr bwMode="hidden">
              <a:xfrm>
                <a:off x="138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8" name="Freeform 3125"/>
              <p:cNvSpPr>
                <a:spLocks/>
              </p:cNvSpPr>
              <p:nvPr/>
            </p:nvSpPr>
            <p:spPr bwMode="hidden">
              <a:xfrm>
                <a:off x="129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89" name="Freeform 3126"/>
              <p:cNvSpPr>
                <a:spLocks/>
              </p:cNvSpPr>
              <p:nvPr/>
            </p:nvSpPr>
            <p:spPr bwMode="hidden">
              <a:xfrm>
                <a:off x="121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0" name="Freeform 3127"/>
              <p:cNvSpPr>
                <a:spLocks/>
              </p:cNvSpPr>
              <p:nvPr/>
            </p:nvSpPr>
            <p:spPr bwMode="hidden">
              <a:xfrm>
                <a:off x="112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1" name="Freeform 3128"/>
              <p:cNvSpPr>
                <a:spLocks/>
              </p:cNvSpPr>
              <p:nvPr/>
            </p:nvSpPr>
            <p:spPr bwMode="hidden">
              <a:xfrm>
                <a:off x="104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2" name="Freeform 3129"/>
              <p:cNvSpPr>
                <a:spLocks/>
              </p:cNvSpPr>
              <p:nvPr/>
            </p:nvSpPr>
            <p:spPr bwMode="hidden">
              <a:xfrm>
                <a:off x="95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3" name="Freeform 3130"/>
              <p:cNvSpPr>
                <a:spLocks/>
              </p:cNvSpPr>
              <p:nvPr/>
            </p:nvSpPr>
            <p:spPr bwMode="hidden">
              <a:xfrm>
                <a:off x="867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4" name="Freeform 3131"/>
              <p:cNvSpPr>
                <a:spLocks/>
              </p:cNvSpPr>
              <p:nvPr/>
            </p:nvSpPr>
            <p:spPr bwMode="hidden">
              <a:xfrm>
                <a:off x="78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5" name="Freeform 3132"/>
              <p:cNvSpPr>
                <a:spLocks/>
              </p:cNvSpPr>
              <p:nvPr/>
            </p:nvSpPr>
            <p:spPr bwMode="hidden">
              <a:xfrm>
                <a:off x="69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6" name="Freeform 3133"/>
              <p:cNvSpPr>
                <a:spLocks/>
              </p:cNvSpPr>
              <p:nvPr/>
            </p:nvSpPr>
            <p:spPr bwMode="hidden">
              <a:xfrm>
                <a:off x="60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7" name="Freeform 3134"/>
              <p:cNvSpPr>
                <a:spLocks/>
              </p:cNvSpPr>
              <p:nvPr/>
            </p:nvSpPr>
            <p:spPr bwMode="hidden">
              <a:xfrm>
                <a:off x="52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8" name="Freeform 3135"/>
              <p:cNvSpPr>
                <a:spLocks/>
              </p:cNvSpPr>
              <p:nvPr/>
            </p:nvSpPr>
            <p:spPr bwMode="hidden">
              <a:xfrm>
                <a:off x="43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799" name="Freeform 3136"/>
              <p:cNvSpPr>
                <a:spLocks/>
              </p:cNvSpPr>
              <p:nvPr/>
            </p:nvSpPr>
            <p:spPr bwMode="hidden">
              <a:xfrm>
                <a:off x="35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0" name="Freeform 3137"/>
              <p:cNvSpPr>
                <a:spLocks/>
              </p:cNvSpPr>
              <p:nvPr/>
            </p:nvSpPr>
            <p:spPr bwMode="hidden">
              <a:xfrm>
                <a:off x="26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1" name="Freeform 3138"/>
              <p:cNvSpPr>
                <a:spLocks/>
              </p:cNvSpPr>
              <p:nvPr/>
            </p:nvSpPr>
            <p:spPr bwMode="hidden">
              <a:xfrm>
                <a:off x="17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2" name="Freeform 3139"/>
              <p:cNvSpPr>
                <a:spLocks/>
              </p:cNvSpPr>
              <p:nvPr/>
            </p:nvSpPr>
            <p:spPr bwMode="hidden">
              <a:xfrm>
                <a:off x="9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3" name="Freeform 3140"/>
              <p:cNvSpPr>
                <a:spLocks/>
              </p:cNvSpPr>
              <p:nvPr/>
            </p:nvSpPr>
            <p:spPr bwMode="hidden">
              <a:xfrm>
                <a:off x="9" y="3589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4" name="Freeform 3141"/>
              <p:cNvSpPr>
                <a:spLocks/>
              </p:cNvSpPr>
              <p:nvPr/>
            </p:nvSpPr>
            <p:spPr bwMode="hidden">
              <a:xfrm>
                <a:off x="319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5" name="Freeform 3142"/>
              <p:cNvSpPr>
                <a:spLocks/>
              </p:cNvSpPr>
              <p:nvPr/>
            </p:nvSpPr>
            <p:spPr bwMode="hidden">
              <a:xfrm>
                <a:off x="310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6" name="Freeform 3143"/>
              <p:cNvSpPr>
                <a:spLocks/>
              </p:cNvSpPr>
              <p:nvPr/>
            </p:nvSpPr>
            <p:spPr bwMode="hidden">
              <a:xfrm>
                <a:off x="302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7" name="Freeform 3144"/>
              <p:cNvSpPr>
                <a:spLocks/>
              </p:cNvSpPr>
              <p:nvPr/>
            </p:nvSpPr>
            <p:spPr bwMode="hidden">
              <a:xfrm>
                <a:off x="293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8" name="Freeform 3145"/>
              <p:cNvSpPr>
                <a:spLocks/>
              </p:cNvSpPr>
              <p:nvPr/>
            </p:nvSpPr>
            <p:spPr bwMode="hidden">
              <a:xfrm>
                <a:off x="285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09" name="Freeform 3146"/>
              <p:cNvSpPr>
                <a:spLocks/>
              </p:cNvSpPr>
              <p:nvPr/>
            </p:nvSpPr>
            <p:spPr bwMode="hidden">
              <a:xfrm>
                <a:off x="2763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0" name="Freeform 3147"/>
              <p:cNvSpPr>
                <a:spLocks/>
              </p:cNvSpPr>
              <p:nvPr/>
            </p:nvSpPr>
            <p:spPr bwMode="hidden">
              <a:xfrm>
                <a:off x="267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1" name="Freeform 3148"/>
              <p:cNvSpPr>
                <a:spLocks/>
              </p:cNvSpPr>
              <p:nvPr/>
            </p:nvSpPr>
            <p:spPr bwMode="hidden">
              <a:xfrm>
                <a:off x="259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2" name="Freeform 3149"/>
              <p:cNvSpPr>
                <a:spLocks/>
              </p:cNvSpPr>
              <p:nvPr/>
            </p:nvSpPr>
            <p:spPr bwMode="hidden">
              <a:xfrm>
                <a:off x="250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3" name="Freeform 3150"/>
              <p:cNvSpPr>
                <a:spLocks/>
              </p:cNvSpPr>
              <p:nvPr/>
            </p:nvSpPr>
            <p:spPr bwMode="hidden">
              <a:xfrm>
                <a:off x="241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4" name="Freeform 3151"/>
              <p:cNvSpPr>
                <a:spLocks/>
              </p:cNvSpPr>
              <p:nvPr/>
            </p:nvSpPr>
            <p:spPr bwMode="hidden">
              <a:xfrm>
                <a:off x="233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5" name="Freeform 3152"/>
              <p:cNvSpPr>
                <a:spLocks/>
              </p:cNvSpPr>
              <p:nvPr/>
            </p:nvSpPr>
            <p:spPr bwMode="hidden">
              <a:xfrm>
                <a:off x="224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6" name="Freeform 3153"/>
              <p:cNvSpPr>
                <a:spLocks/>
              </p:cNvSpPr>
              <p:nvPr/>
            </p:nvSpPr>
            <p:spPr bwMode="hidden">
              <a:xfrm>
                <a:off x="216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7" name="Freeform 3154"/>
              <p:cNvSpPr>
                <a:spLocks/>
              </p:cNvSpPr>
              <p:nvPr/>
            </p:nvSpPr>
            <p:spPr bwMode="hidden">
              <a:xfrm>
                <a:off x="207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8" name="Freeform 3155"/>
              <p:cNvSpPr>
                <a:spLocks/>
              </p:cNvSpPr>
              <p:nvPr/>
            </p:nvSpPr>
            <p:spPr bwMode="hidden">
              <a:xfrm>
                <a:off x="198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19" name="Freeform 3156"/>
              <p:cNvSpPr>
                <a:spLocks/>
              </p:cNvSpPr>
              <p:nvPr/>
            </p:nvSpPr>
            <p:spPr bwMode="hidden">
              <a:xfrm>
                <a:off x="190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0" name="Freeform 3157"/>
              <p:cNvSpPr>
                <a:spLocks/>
              </p:cNvSpPr>
              <p:nvPr/>
            </p:nvSpPr>
            <p:spPr bwMode="hidden">
              <a:xfrm>
                <a:off x="353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1" name="Freeform 3158"/>
              <p:cNvSpPr>
                <a:spLocks/>
              </p:cNvSpPr>
              <p:nvPr/>
            </p:nvSpPr>
            <p:spPr bwMode="hidden">
              <a:xfrm>
                <a:off x="345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2" name="Freeform 3159"/>
              <p:cNvSpPr>
                <a:spLocks/>
              </p:cNvSpPr>
              <p:nvPr/>
            </p:nvSpPr>
            <p:spPr bwMode="hidden">
              <a:xfrm>
                <a:off x="336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3" name="Freeform 3160"/>
              <p:cNvSpPr>
                <a:spLocks/>
              </p:cNvSpPr>
              <p:nvPr/>
            </p:nvSpPr>
            <p:spPr bwMode="hidden">
              <a:xfrm>
                <a:off x="328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4" name="Freeform 3161"/>
              <p:cNvSpPr>
                <a:spLocks/>
              </p:cNvSpPr>
              <p:nvPr/>
            </p:nvSpPr>
            <p:spPr bwMode="hidden">
              <a:xfrm>
                <a:off x="569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5" name="Freeform 3162"/>
              <p:cNvSpPr>
                <a:spLocks/>
              </p:cNvSpPr>
              <p:nvPr/>
            </p:nvSpPr>
            <p:spPr bwMode="hidden">
              <a:xfrm>
                <a:off x="5607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6" name="Freeform 3163"/>
              <p:cNvSpPr>
                <a:spLocks/>
              </p:cNvSpPr>
              <p:nvPr/>
            </p:nvSpPr>
            <p:spPr bwMode="hidden">
              <a:xfrm>
                <a:off x="552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7" name="Freeform 3164"/>
              <p:cNvSpPr>
                <a:spLocks/>
              </p:cNvSpPr>
              <p:nvPr/>
            </p:nvSpPr>
            <p:spPr bwMode="hidden">
              <a:xfrm>
                <a:off x="543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8" name="Freeform 3165"/>
              <p:cNvSpPr>
                <a:spLocks/>
              </p:cNvSpPr>
              <p:nvPr/>
            </p:nvSpPr>
            <p:spPr bwMode="hidden">
              <a:xfrm>
                <a:off x="534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29" name="Freeform 3166"/>
              <p:cNvSpPr>
                <a:spLocks/>
              </p:cNvSpPr>
              <p:nvPr/>
            </p:nvSpPr>
            <p:spPr bwMode="hidden">
              <a:xfrm>
                <a:off x="526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0" name="Freeform 3167"/>
              <p:cNvSpPr>
                <a:spLocks/>
              </p:cNvSpPr>
              <p:nvPr/>
            </p:nvSpPr>
            <p:spPr bwMode="hidden">
              <a:xfrm>
                <a:off x="517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1" name="Freeform 3168"/>
              <p:cNvSpPr>
                <a:spLocks/>
              </p:cNvSpPr>
              <p:nvPr/>
            </p:nvSpPr>
            <p:spPr bwMode="hidden">
              <a:xfrm>
                <a:off x="509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2" name="Freeform 3169"/>
              <p:cNvSpPr>
                <a:spLocks/>
              </p:cNvSpPr>
              <p:nvPr/>
            </p:nvSpPr>
            <p:spPr bwMode="hidden">
              <a:xfrm>
                <a:off x="500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3" name="Freeform 3170"/>
              <p:cNvSpPr>
                <a:spLocks/>
              </p:cNvSpPr>
              <p:nvPr/>
            </p:nvSpPr>
            <p:spPr bwMode="hidden">
              <a:xfrm>
                <a:off x="491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4" name="Freeform 3171"/>
              <p:cNvSpPr>
                <a:spLocks/>
              </p:cNvSpPr>
              <p:nvPr/>
            </p:nvSpPr>
            <p:spPr bwMode="hidden">
              <a:xfrm>
                <a:off x="483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5" name="Freeform 3172"/>
              <p:cNvSpPr>
                <a:spLocks/>
              </p:cNvSpPr>
              <p:nvPr/>
            </p:nvSpPr>
            <p:spPr bwMode="hidden">
              <a:xfrm>
                <a:off x="474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6" name="Freeform 3173"/>
              <p:cNvSpPr>
                <a:spLocks/>
              </p:cNvSpPr>
              <p:nvPr/>
            </p:nvSpPr>
            <p:spPr bwMode="hidden">
              <a:xfrm>
                <a:off x="4659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7" name="Freeform 3174"/>
              <p:cNvSpPr>
                <a:spLocks/>
              </p:cNvSpPr>
              <p:nvPr/>
            </p:nvSpPr>
            <p:spPr bwMode="hidden">
              <a:xfrm>
                <a:off x="457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8" name="Freeform 3175"/>
              <p:cNvSpPr>
                <a:spLocks/>
              </p:cNvSpPr>
              <p:nvPr/>
            </p:nvSpPr>
            <p:spPr bwMode="hidden">
              <a:xfrm>
                <a:off x="448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39" name="Freeform 3176"/>
              <p:cNvSpPr>
                <a:spLocks/>
              </p:cNvSpPr>
              <p:nvPr/>
            </p:nvSpPr>
            <p:spPr bwMode="hidden">
              <a:xfrm>
                <a:off x="440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0" name="Freeform 3177"/>
              <p:cNvSpPr>
                <a:spLocks/>
              </p:cNvSpPr>
              <p:nvPr/>
            </p:nvSpPr>
            <p:spPr bwMode="hidden">
              <a:xfrm>
                <a:off x="431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1" name="Freeform 3178"/>
              <p:cNvSpPr>
                <a:spLocks/>
              </p:cNvSpPr>
              <p:nvPr/>
            </p:nvSpPr>
            <p:spPr bwMode="hidden">
              <a:xfrm>
                <a:off x="422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2" name="Freeform 3179"/>
              <p:cNvSpPr>
                <a:spLocks/>
              </p:cNvSpPr>
              <p:nvPr/>
            </p:nvSpPr>
            <p:spPr bwMode="hidden">
              <a:xfrm>
                <a:off x="414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3" name="Freeform 3180"/>
              <p:cNvSpPr>
                <a:spLocks/>
              </p:cNvSpPr>
              <p:nvPr/>
            </p:nvSpPr>
            <p:spPr bwMode="hidden">
              <a:xfrm>
                <a:off x="405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4" name="Freeform 3181"/>
              <p:cNvSpPr>
                <a:spLocks/>
              </p:cNvSpPr>
              <p:nvPr/>
            </p:nvSpPr>
            <p:spPr bwMode="hidden">
              <a:xfrm>
                <a:off x="397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5" name="Freeform 3182"/>
              <p:cNvSpPr>
                <a:spLocks/>
              </p:cNvSpPr>
              <p:nvPr/>
            </p:nvSpPr>
            <p:spPr bwMode="hidden">
              <a:xfrm>
                <a:off x="388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6" name="Freeform 3183"/>
              <p:cNvSpPr>
                <a:spLocks/>
              </p:cNvSpPr>
              <p:nvPr/>
            </p:nvSpPr>
            <p:spPr bwMode="hidden">
              <a:xfrm>
                <a:off x="379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7" name="Freeform 3184"/>
              <p:cNvSpPr>
                <a:spLocks/>
              </p:cNvSpPr>
              <p:nvPr/>
            </p:nvSpPr>
            <p:spPr bwMode="hidden">
              <a:xfrm>
                <a:off x="3711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8" name="Freeform 3185"/>
              <p:cNvSpPr>
                <a:spLocks/>
              </p:cNvSpPr>
              <p:nvPr/>
            </p:nvSpPr>
            <p:spPr bwMode="hidden">
              <a:xfrm>
                <a:off x="362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49" name="Freeform 3186"/>
              <p:cNvSpPr>
                <a:spLocks/>
              </p:cNvSpPr>
              <p:nvPr/>
            </p:nvSpPr>
            <p:spPr bwMode="hidden">
              <a:xfrm>
                <a:off x="1815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0" name="Freeform 3187"/>
              <p:cNvSpPr>
                <a:spLocks/>
              </p:cNvSpPr>
              <p:nvPr/>
            </p:nvSpPr>
            <p:spPr bwMode="hidden">
              <a:xfrm>
                <a:off x="172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1" name="Freeform 3188"/>
              <p:cNvSpPr>
                <a:spLocks/>
              </p:cNvSpPr>
              <p:nvPr/>
            </p:nvSpPr>
            <p:spPr bwMode="hidden">
              <a:xfrm>
                <a:off x="164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2" name="Freeform 3189"/>
              <p:cNvSpPr>
                <a:spLocks/>
              </p:cNvSpPr>
              <p:nvPr/>
            </p:nvSpPr>
            <p:spPr bwMode="hidden">
              <a:xfrm>
                <a:off x="155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3" name="Freeform 3190"/>
              <p:cNvSpPr>
                <a:spLocks/>
              </p:cNvSpPr>
              <p:nvPr/>
            </p:nvSpPr>
            <p:spPr bwMode="hidden">
              <a:xfrm>
                <a:off x="147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4" name="Freeform 3191"/>
              <p:cNvSpPr>
                <a:spLocks/>
              </p:cNvSpPr>
              <p:nvPr/>
            </p:nvSpPr>
            <p:spPr bwMode="hidden">
              <a:xfrm>
                <a:off x="138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5" name="Freeform 3192"/>
              <p:cNvSpPr>
                <a:spLocks/>
              </p:cNvSpPr>
              <p:nvPr/>
            </p:nvSpPr>
            <p:spPr bwMode="hidden">
              <a:xfrm>
                <a:off x="129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6" name="Freeform 3193"/>
              <p:cNvSpPr>
                <a:spLocks/>
              </p:cNvSpPr>
              <p:nvPr/>
            </p:nvSpPr>
            <p:spPr bwMode="hidden">
              <a:xfrm>
                <a:off x="121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7" name="Freeform 3194"/>
              <p:cNvSpPr>
                <a:spLocks/>
              </p:cNvSpPr>
              <p:nvPr/>
            </p:nvSpPr>
            <p:spPr bwMode="hidden">
              <a:xfrm>
                <a:off x="112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8" name="Freeform 3195"/>
              <p:cNvSpPr>
                <a:spLocks/>
              </p:cNvSpPr>
              <p:nvPr/>
            </p:nvSpPr>
            <p:spPr bwMode="hidden">
              <a:xfrm>
                <a:off x="104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59" name="Freeform 3196"/>
              <p:cNvSpPr>
                <a:spLocks/>
              </p:cNvSpPr>
              <p:nvPr/>
            </p:nvSpPr>
            <p:spPr bwMode="hidden">
              <a:xfrm>
                <a:off x="95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0" name="Freeform 3197"/>
              <p:cNvSpPr>
                <a:spLocks/>
              </p:cNvSpPr>
              <p:nvPr/>
            </p:nvSpPr>
            <p:spPr bwMode="hidden">
              <a:xfrm>
                <a:off x="867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1" name="Freeform 3198"/>
              <p:cNvSpPr>
                <a:spLocks/>
              </p:cNvSpPr>
              <p:nvPr/>
            </p:nvSpPr>
            <p:spPr bwMode="hidden">
              <a:xfrm>
                <a:off x="78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2" name="Freeform 3199"/>
              <p:cNvSpPr>
                <a:spLocks/>
              </p:cNvSpPr>
              <p:nvPr/>
            </p:nvSpPr>
            <p:spPr bwMode="hidden">
              <a:xfrm>
                <a:off x="69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3" name="Freeform 3200"/>
              <p:cNvSpPr>
                <a:spLocks/>
              </p:cNvSpPr>
              <p:nvPr/>
            </p:nvSpPr>
            <p:spPr bwMode="hidden">
              <a:xfrm>
                <a:off x="60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4" name="Freeform 3201"/>
              <p:cNvSpPr>
                <a:spLocks/>
              </p:cNvSpPr>
              <p:nvPr/>
            </p:nvSpPr>
            <p:spPr bwMode="hidden">
              <a:xfrm>
                <a:off x="52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5" name="Freeform 3202"/>
              <p:cNvSpPr>
                <a:spLocks/>
              </p:cNvSpPr>
              <p:nvPr/>
            </p:nvSpPr>
            <p:spPr bwMode="hidden">
              <a:xfrm>
                <a:off x="43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6" name="Freeform 3203"/>
              <p:cNvSpPr>
                <a:spLocks/>
              </p:cNvSpPr>
              <p:nvPr/>
            </p:nvSpPr>
            <p:spPr bwMode="hidden">
              <a:xfrm>
                <a:off x="35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7" name="Freeform 3204"/>
              <p:cNvSpPr>
                <a:spLocks/>
              </p:cNvSpPr>
              <p:nvPr/>
            </p:nvSpPr>
            <p:spPr bwMode="hidden">
              <a:xfrm>
                <a:off x="26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8" name="Freeform 3205"/>
              <p:cNvSpPr>
                <a:spLocks/>
              </p:cNvSpPr>
              <p:nvPr/>
            </p:nvSpPr>
            <p:spPr bwMode="hidden">
              <a:xfrm>
                <a:off x="17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69" name="Freeform 3206"/>
              <p:cNvSpPr>
                <a:spLocks/>
              </p:cNvSpPr>
              <p:nvPr/>
            </p:nvSpPr>
            <p:spPr bwMode="hidden">
              <a:xfrm>
                <a:off x="9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0" name="Freeform 3207"/>
              <p:cNvSpPr>
                <a:spLocks/>
              </p:cNvSpPr>
              <p:nvPr/>
            </p:nvSpPr>
            <p:spPr bwMode="hidden">
              <a:xfrm>
                <a:off x="9" y="3675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1" name="Freeform 3208"/>
              <p:cNvSpPr>
                <a:spLocks/>
              </p:cNvSpPr>
              <p:nvPr/>
            </p:nvSpPr>
            <p:spPr bwMode="hidden">
              <a:xfrm>
                <a:off x="319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2" name="Freeform 3209"/>
              <p:cNvSpPr>
                <a:spLocks/>
              </p:cNvSpPr>
              <p:nvPr/>
            </p:nvSpPr>
            <p:spPr bwMode="hidden">
              <a:xfrm>
                <a:off x="310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3" name="Freeform 3210"/>
              <p:cNvSpPr>
                <a:spLocks/>
              </p:cNvSpPr>
              <p:nvPr/>
            </p:nvSpPr>
            <p:spPr bwMode="hidden">
              <a:xfrm>
                <a:off x="302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4" name="Freeform 3211"/>
              <p:cNvSpPr>
                <a:spLocks/>
              </p:cNvSpPr>
              <p:nvPr/>
            </p:nvSpPr>
            <p:spPr bwMode="hidden">
              <a:xfrm>
                <a:off x="293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5" name="Freeform 3212"/>
              <p:cNvSpPr>
                <a:spLocks/>
              </p:cNvSpPr>
              <p:nvPr/>
            </p:nvSpPr>
            <p:spPr bwMode="hidden">
              <a:xfrm>
                <a:off x="285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6" name="Freeform 3213"/>
              <p:cNvSpPr>
                <a:spLocks/>
              </p:cNvSpPr>
              <p:nvPr/>
            </p:nvSpPr>
            <p:spPr bwMode="hidden">
              <a:xfrm>
                <a:off x="2763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7" name="Freeform 3214"/>
              <p:cNvSpPr>
                <a:spLocks/>
              </p:cNvSpPr>
              <p:nvPr/>
            </p:nvSpPr>
            <p:spPr bwMode="hidden">
              <a:xfrm>
                <a:off x="267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8" name="Freeform 3215"/>
              <p:cNvSpPr>
                <a:spLocks/>
              </p:cNvSpPr>
              <p:nvPr/>
            </p:nvSpPr>
            <p:spPr bwMode="hidden">
              <a:xfrm>
                <a:off x="259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79" name="Freeform 3216"/>
              <p:cNvSpPr>
                <a:spLocks/>
              </p:cNvSpPr>
              <p:nvPr/>
            </p:nvSpPr>
            <p:spPr bwMode="hidden">
              <a:xfrm>
                <a:off x="250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0" name="Freeform 3217"/>
              <p:cNvSpPr>
                <a:spLocks/>
              </p:cNvSpPr>
              <p:nvPr/>
            </p:nvSpPr>
            <p:spPr bwMode="hidden">
              <a:xfrm>
                <a:off x="241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1" name="Freeform 3218"/>
              <p:cNvSpPr>
                <a:spLocks/>
              </p:cNvSpPr>
              <p:nvPr/>
            </p:nvSpPr>
            <p:spPr bwMode="hidden">
              <a:xfrm>
                <a:off x="233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2" name="Freeform 3219"/>
              <p:cNvSpPr>
                <a:spLocks/>
              </p:cNvSpPr>
              <p:nvPr/>
            </p:nvSpPr>
            <p:spPr bwMode="hidden">
              <a:xfrm>
                <a:off x="224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3" name="Freeform 3220"/>
              <p:cNvSpPr>
                <a:spLocks/>
              </p:cNvSpPr>
              <p:nvPr/>
            </p:nvSpPr>
            <p:spPr bwMode="hidden">
              <a:xfrm>
                <a:off x="216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4" name="Freeform 3221"/>
              <p:cNvSpPr>
                <a:spLocks/>
              </p:cNvSpPr>
              <p:nvPr/>
            </p:nvSpPr>
            <p:spPr bwMode="hidden">
              <a:xfrm>
                <a:off x="207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5" name="Freeform 3222"/>
              <p:cNvSpPr>
                <a:spLocks/>
              </p:cNvSpPr>
              <p:nvPr/>
            </p:nvSpPr>
            <p:spPr bwMode="hidden">
              <a:xfrm>
                <a:off x="198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6" name="Freeform 3223"/>
              <p:cNvSpPr>
                <a:spLocks/>
              </p:cNvSpPr>
              <p:nvPr/>
            </p:nvSpPr>
            <p:spPr bwMode="hidden">
              <a:xfrm>
                <a:off x="190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7" name="Freeform 3224"/>
              <p:cNvSpPr>
                <a:spLocks/>
              </p:cNvSpPr>
              <p:nvPr/>
            </p:nvSpPr>
            <p:spPr bwMode="hidden">
              <a:xfrm>
                <a:off x="353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8" name="Freeform 3225"/>
              <p:cNvSpPr>
                <a:spLocks/>
              </p:cNvSpPr>
              <p:nvPr/>
            </p:nvSpPr>
            <p:spPr bwMode="hidden">
              <a:xfrm>
                <a:off x="345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889" name="Freeform 3226"/>
              <p:cNvSpPr>
                <a:spLocks/>
              </p:cNvSpPr>
              <p:nvPr/>
            </p:nvSpPr>
            <p:spPr bwMode="hidden">
              <a:xfrm>
                <a:off x="336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</p:grpSp>
        <p:grpSp>
          <p:nvGrpSpPr>
            <p:cNvPr id="949" name="Group 3428"/>
            <p:cNvGrpSpPr>
              <a:grpSpLocks/>
            </p:cNvGrpSpPr>
            <p:nvPr/>
          </p:nvGrpSpPr>
          <p:grpSpPr bwMode="auto">
            <a:xfrm>
              <a:off x="9" y="3675"/>
              <a:ext cx="5728" cy="302"/>
              <a:chOff x="9" y="3675"/>
              <a:chExt cx="5728" cy="302"/>
            </a:xfrm>
          </p:grpSpPr>
          <p:sp>
            <p:nvSpPr>
              <p:cNvPr id="1490" name="Freeform 3228"/>
              <p:cNvSpPr>
                <a:spLocks/>
              </p:cNvSpPr>
              <p:nvPr/>
            </p:nvSpPr>
            <p:spPr bwMode="hidden">
              <a:xfrm>
                <a:off x="328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1" name="Freeform 3229"/>
              <p:cNvSpPr>
                <a:spLocks/>
              </p:cNvSpPr>
              <p:nvPr/>
            </p:nvSpPr>
            <p:spPr bwMode="hidden">
              <a:xfrm>
                <a:off x="569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2" name="Freeform 3230"/>
              <p:cNvSpPr>
                <a:spLocks/>
              </p:cNvSpPr>
              <p:nvPr/>
            </p:nvSpPr>
            <p:spPr bwMode="hidden">
              <a:xfrm>
                <a:off x="5607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3" name="Freeform 3231"/>
              <p:cNvSpPr>
                <a:spLocks/>
              </p:cNvSpPr>
              <p:nvPr/>
            </p:nvSpPr>
            <p:spPr bwMode="hidden">
              <a:xfrm>
                <a:off x="552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4" name="Freeform 3232"/>
              <p:cNvSpPr>
                <a:spLocks/>
              </p:cNvSpPr>
              <p:nvPr/>
            </p:nvSpPr>
            <p:spPr bwMode="hidden">
              <a:xfrm>
                <a:off x="543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5" name="Freeform 3233"/>
              <p:cNvSpPr>
                <a:spLocks/>
              </p:cNvSpPr>
              <p:nvPr/>
            </p:nvSpPr>
            <p:spPr bwMode="hidden">
              <a:xfrm>
                <a:off x="534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6" name="Freeform 3234"/>
              <p:cNvSpPr>
                <a:spLocks/>
              </p:cNvSpPr>
              <p:nvPr/>
            </p:nvSpPr>
            <p:spPr bwMode="hidden">
              <a:xfrm>
                <a:off x="526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7" name="Freeform 3235"/>
              <p:cNvSpPr>
                <a:spLocks/>
              </p:cNvSpPr>
              <p:nvPr/>
            </p:nvSpPr>
            <p:spPr bwMode="hidden">
              <a:xfrm>
                <a:off x="517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8" name="Freeform 3236"/>
              <p:cNvSpPr>
                <a:spLocks/>
              </p:cNvSpPr>
              <p:nvPr/>
            </p:nvSpPr>
            <p:spPr bwMode="hidden">
              <a:xfrm>
                <a:off x="509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99" name="Freeform 3237"/>
              <p:cNvSpPr>
                <a:spLocks/>
              </p:cNvSpPr>
              <p:nvPr/>
            </p:nvSpPr>
            <p:spPr bwMode="hidden">
              <a:xfrm>
                <a:off x="500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0" name="Freeform 3238"/>
              <p:cNvSpPr>
                <a:spLocks/>
              </p:cNvSpPr>
              <p:nvPr/>
            </p:nvSpPr>
            <p:spPr bwMode="hidden">
              <a:xfrm>
                <a:off x="491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1" name="Freeform 3239"/>
              <p:cNvSpPr>
                <a:spLocks/>
              </p:cNvSpPr>
              <p:nvPr/>
            </p:nvSpPr>
            <p:spPr bwMode="hidden">
              <a:xfrm>
                <a:off x="483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2" name="Freeform 3240"/>
              <p:cNvSpPr>
                <a:spLocks/>
              </p:cNvSpPr>
              <p:nvPr/>
            </p:nvSpPr>
            <p:spPr bwMode="hidden">
              <a:xfrm>
                <a:off x="474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3" name="Freeform 3241"/>
              <p:cNvSpPr>
                <a:spLocks/>
              </p:cNvSpPr>
              <p:nvPr/>
            </p:nvSpPr>
            <p:spPr bwMode="hidden">
              <a:xfrm>
                <a:off x="4659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4" name="Freeform 3242"/>
              <p:cNvSpPr>
                <a:spLocks/>
              </p:cNvSpPr>
              <p:nvPr/>
            </p:nvSpPr>
            <p:spPr bwMode="hidden">
              <a:xfrm>
                <a:off x="457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5" name="Freeform 3243"/>
              <p:cNvSpPr>
                <a:spLocks/>
              </p:cNvSpPr>
              <p:nvPr/>
            </p:nvSpPr>
            <p:spPr bwMode="hidden">
              <a:xfrm>
                <a:off x="448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6" name="Freeform 3244"/>
              <p:cNvSpPr>
                <a:spLocks/>
              </p:cNvSpPr>
              <p:nvPr/>
            </p:nvSpPr>
            <p:spPr bwMode="hidden">
              <a:xfrm>
                <a:off x="440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7" name="Freeform 3245"/>
              <p:cNvSpPr>
                <a:spLocks/>
              </p:cNvSpPr>
              <p:nvPr/>
            </p:nvSpPr>
            <p:spPr bwMode="hidden">
              <a:xfrm>
                <a:off x="431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8" name="Freeform 3246"/>
              <p:cNvSpPr>
                <a:spLocks/>
              </p:cNvSpPr>
              <p:nvPr/>
            </p:nvSpPr>
            <p:spPr bwMode="hidden">
              <a:xfrm>
                <a:off x="422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09" name="Freeform 3247"/>
              <p:cNvSpPr>
                <a:spLocks/>
              </p:cNvSpPr>
              <p:nvPr/>
            </p:nvSpPr>
            <p:spPr bwMode="hidden">
              <a:xfrm>
                <a:off x="414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0" name="Freeform 3248"/>
              <p:cNvSpPr>
                <a:spLocks/>
              </p:cNvSpPr>
              <p:nvPr/>
            </p:nvSpPr>
            <p:spPr bwMode="hidden">
              <a:xfrm>
                <a:off x="405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1" name="Freeform 3249"/>
              <p:cNvSpPr>
                <a:spLocks/>
              </p:cNvSpPr>
              <p:nvPr/>
            </p:nvSpPr>
            <p:spPr bwMode="hidden">
              <a:xfrm>
                <a:off x="397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2" name="Freeform 3250"/>
              <p:cNvSpPr>
                <a:spLocks/>
              </p:cNvSpPr>
              <p:nvPr/>
            </p:nvSpPr>
            <p:spPr bwMode="hidden">
              <a:xfrm>
                <a:off x="388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3" name="Freeform 3251"/>
              <p:cNvSpPr>
                <a:spLocks/>
              </p:cNvSpPr>
              <p:nvPr/>
            </p:nvSpPr>
            <p:spPr bwMode="hidden">
              <a:xfrm>
                <a:off x="379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4" name="Freeform 3252"/>
              <p:cNvSpPr>
                <a:spLocks/>
              </p:cNvSpPr>
              <p:nvPr/>
            </p:nvSpPr>
            <p:spPr bwMode="hidden">
              <a:xfrm>
                <a:off x="3711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5" name="Freeform 3253"/>
              <p:cNvSpPr>
                <a:spLocks/>
              </p:cNvSpPr>
              <p:nvPr/>
            </p:nvSpPr>
            <p:spPr bwMode="hidden">
              <a:xfrm>
                <a:off x="362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6" name="Freeform 3254"/>
              <p:cNvSpPr>
                <a:spLocks/>
              </p:cNvSpPr>
              <p:nvPr/>
            </p:nvSpPr>
            <p:spPr bwMode="hidden">
              <a:xfrm>
                <a:off x="1815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7" name="Freeform 3255"/>
              <p:cNvSpPr>
                <a:spLocks/>
              </p:cNvSpPr>
              <p:nvPr/>
            </p:nvSpPr>
            <p:spPr bwMode="hidden">
              <a:xfrm>
                <a:off x="172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8" name="Freeform 3256"/>
              <p:cNvSpPr>
                <a:spLocks/>
              </p:cNvSpPr>
              <p:nvPr/>
            </p:nvSpPr>
            <p:spPr bwMode="hidden">
              <a:xfrm>
                <a:off x="164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19" name="Freeform 3257"/>
              <p:cNvSpPr>
                <a:spLocks/>
              </p:cNvSpPr>
              <p:nvPr/>
            </p:nvSpPr>
            <p:spPr bwMode="hidden">
              <a:xfrm>
                <a:off x="155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0" name="Freeform 3258"/>
              <p:cNvSpPr>
                <a:spLocks/>
              </p:cNvSpPr>
              <p:nvPr/>
            </p:nvSpPr>
            <p:spPr bwMode="hidden">
              <a:xfrm>
                <a:off x="147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1" name="Freeform 3259"/>
              <p:cNvSpPr>
                <a:spLocks/>
              </p:cNvSpPr>
              <p:nvPr/>
            </p:nvSpPr>
            <p:spPr bwMode="hidden">
              <a:xfrm>
                <a:off x="138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2" name="Freeform 3260"/>
              <p:cNvSpPr>
                <a:spLocks/>
              </p:cNvSpPr>
              <p:nvPr/>
            </p:nvSpPr>
            <p:spPr bwMode="hidden">
              <a:xfrm>
                <a:off x="129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3" name="Freeform 3261"/>
              <p:cNvSpPr>
                <a:spLocks/>
              </p:cNvSpPr>
              <p:nvPr/>
            </p:nvSpPr>
            <p:spPr bwMode="hidden">
              <a:xfrm>
                <a:off x="121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4" name="Freeform 3262"/>
              <p:cNvSpPr>
                <a:spLocks/>
              </p:cNvSpPr>
              <p:nvPr/>
            </p:nvSpPr>
            <p:spPr bwMode="hidden">
              <a:xfrm>
                <a:off x="112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5" name="Freeform 3263"/>
              <p:cNvSpPr>
                <a:spLocks/>
              </p:cNvSpPr>
              <p:nvPr/>
            </p:nvSpPr>
            <p:spPr bwMode="hidden">
              <a:xfrm>
                <a:off x="104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6" name="Freeform 3264"/>
              <p:cNvSpPr>
                <a:spLocks/>
              </p:cNvSpPr>
              <p:nvPr/>
            </p:nvSpPr>
            <p:spPr bwMode="hidden">
              <a:xfrm>
                <a:off x="95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7" name="Freeform 3265"/>
              <p:cNvSpPr>
                <a:spLocks/>
              </p:cNvSpPr>
              <p:nvPr/>
            </p:nvSpPr>
            <p:spPr bwMode="hidden">
              <a:xfrm>
                <a:off x="867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8" name="Freeform 3266"/>
              <p:cNvSpPr>
                <a:spLocks/>
              </p:cNvSpPr>
              <p:nvPr/>
            </p:nvSpPr>
            <p:spPr bwMode="hidden">
              <a:xfrm>
                <a:off x="78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29" name="Freeform 3267"/>
              <p:cNvSpPr>
                <a:spLocks/>
              </p:cNvSpPr>
              <p:nvPr/>
            </p:nvSpPr>
            <p:spPr bwMode="hidden">
              <a:xfrm>
                <a:off x="69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0" name="Freeform 3268"/>
              <p:cNvSpPr>
                <a:spLocks/>
              </p:cNvSpPr>
              <p:nvPr/>
            </p:nvSpPr>
            <p:spPr bwMode="hidden">
              <a:xfrm>
                <a:off x="60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1" name="Freeform 3269"/>
              <p:cNvSpPr>
                <a:spLocks/>
              </p:cNvSpPr>
              <p:nvPr/>
            </p:nvSpPr>
            <p:spPr bwMode="hidden">
              <a:xfrm>
                <a:off x="52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2" name="Freeform 3270"/>
              <p:cNvSpPr>
                <a:spLocks/>
              </p:cNvSpPr>
              <p:nvPr/>
            </p:nvSpPr>
            <p:spPr bwMode="hidden">
              <a:xfrm>
                <a:off x="43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3" name="Freeform 3271"/>
              <p:cNvSpPr>
                <a:spLocks/>
              </p:cNvSpPr>
              <p:nvPr/>
            </p:nvSpPr>
            <p:spPr bwMode="hidden">
              <a:xfrm>
                <a:off x="35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4" name="Freeform 3272"/>
              <p:cNvSpPr>
                <a:spLocks/>
              </p:cNvSpPr>
              <p:nvPr/>
            </p:nvSpPr>
            <p:spPr bwMode="hidden">
              <a:xfrm>
                <a:off x="26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5" name="Freeform 3273"/>
              <p:cNvSpPr>
                <a:spLocks/>
              </p:cNvSpPr>
              <p:nvPr/>
            </p:nvSpPr>
            <p:spPr bwMode="hidden">
              <a:xfrm>
                <a:off x="17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6" name="Freeform 3274"/>
              <p:cNvSpPr>
                <a:spLocks/>
              </p:cNvSpPr>
              <p:nvPr/>
            </p:nvSpPr>
            <p:spPr bwMode="hidden">
              <a:xfrm>
                <a:off x="9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7" name="Freeform 3275"/>
              <p:cNvSpPr>
                <a:spLocks/>
              </p:cNvSpPr>
              <p:nvPr/>
            </p:nvSpPr>
            <p:spPr bwMode="hidden">
              <a:xfrm>
                <a:off x="9" y="3761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8" name="Freeform 3276"/>
              <p:cNvSpPr>
                <a:spLocks/>
              </p:cNvSpPr>
              <p:nvPr/>
            </p:nvSpPr>
            <p:spPr bwMode="hidden">
              <a:xfrm>
                <a:off x="319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39" name="Freeform 3277"/>
              <p:cNvSpPr>
                <a:spLocks/>
              </p:cNvSpPr>
              <p:nvPr/>
            </p:nvSpPr>
            <p:spPr bwMode="hidden">
              <a:xfrm>
                <a:off x="310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0" name="Freeform 3278"/>
              <p:cNvSpPr>
                <a:spLocks/>
              </p:cNvSpPr>
              <p:nvPr/>
            </p:nvSpPr>
            <p:spPr bwMode="hidden">
              <a:xfrm>
                <a:off x="302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1" name="Freeform 3279"/>
              <p:cNvSpPr>
                <a:spLocks/>
              </p:cNvSpPr>
              <p:nvPr/>
            </p:nvSpPr>
            <p:spPr bwMode="hidden">
              <a:xfrm>
                <a:off x="293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2" name="Freeform 3280"/>
              <p:cNvSpPr>
                <a:spLocks/>
              </p:cNvSpPr>
              <p:nvPr/>
            </p:nvSpPr>
            <p:spPr bwMode="hidden">
              <a:xfrm>
                <a:off x="285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3" name="Freeform 3281"/>
              <p:cNvSpPr>
                <a:spLocks/>
              </p:cNvSpPr>
              <p:nvPr/>
            </p:nvSpPr>
            <p:spPr bwMode="hidden">
              <a:xfrm>
                <a:off x="2763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4" name="Freeform 3282"/>
              <p:cNvSpPr>
                <a:spLocks/>
              </p:cNvSpPr>
              <p:nvPr/>
            </p:nvSpPr>
            <p:spPr bwMode="hidden">
              <a:xfrm>
                <a:off x="267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5" name="Freeform 3283"/>
              <p:cNvSpPr>
                <a:spLocks/>
              </p:cNvSpPr>
              <p:nvPr/>
            </p:nvSpPr>
            <p:spPr bwMode="hidden">
              <a:xfrm>
                <a:off x="259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6" name="Freeform 3284"/>
              <p:cNvSpPr>
                <a:spLocks/>
              </p:cNvSpPr>
              <p:nvPr/>
            </p:nvSpPr>
            <p:spPr bwMode="hidden">
              <a:xfrm>
                <a:off x="250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7" name="Freeform 3285"/>
              <p:cNvSpPr>
                <a:spLocks/>
              </p:cNvSpPr>
              <p:nvPr/>
            </p:nvSpPr>
            <p:spPr bwMode="hidden">
              <a:xfrm>
                <a:off x="241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8" name="Freeform 3286"/>
              <p:cNvSpPr>
                <a:spLocks/>
              </p:cNvSpPr>
              <p:nvPr/>
            </p:nvSpPr>
            <p:spPr bwMode="hidden">
              <a:xfrm>
                <a:off x="233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49" name="Freeform 3287"/>
              <p:cNvSpPr>
                <a:spLocks/>
              </p:cNvSpPr>
              <p:nvPr/>
            </p:nvSpPr>
            <p:spPr bwMode="hidden">
              <a:xfrm>
                <a:off x="224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0" name="Freeform 3288"/>
              <p:cNvSpPr>
                <a:spLocks/>
              </p:cNvSpPr>
              <p:nvPr/>
            </p:nvSpPr>
            <p:spPr bwMode="hidden">
              <a:xfrm>
                <a:off x="216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1" name="Freeform 3289"/>
              <p:cNvSpPr>
                <a:spLocks/>
              </p:cNvSpPr>
              <p:nvPr/>
            </p:nvSpPr>
            <p:spPr bwMode="hidden">
              <a:xfrm>
                <a:off x="207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2" name="Freeform 3290"/>
              <p:cNvSpPr>
                <a:spLocks/>
              </p:cNvSpPr>
              <p:nvPr/>
            </p:nvSpPr>
            <p:spPr bwMode="hidden">
              <a:xfrm>
                <a:off x="198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3" name="Freeform 3291"/>
              <p:cNvSpPr>
                <a:spLocks/>
              </p:cNvSpPr>
              <p:nvPr/>
            </p:nvSpPr>
            <p:spPr bwMode="hidden">
              <a:xfrm>
                <a:off x="190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4" name="Freeform 3292"/>
              <p:cNvSpPr>
                <a:spLocks/>
              </p:cNvSpPr>
              <p:nvPr/>
            </p:nvSpPr>
            <p:spPr bwMode="hidden">
              <a:xfrm>
                <a:off x="353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5" name="Freeform 3293"/>
              <p:cNvSpPr>
                <a:spLocks/>
              </p:cNvSpPr>
              <p:nvPr/>
            </p:nvSpPr>
            <p:spPr bwMode="hidden">
              <a:xfrm>
                <a:off x="345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6" name="Freeform 3294"/>
              <p:cNvSpPr>
                <a:spLocks/>
              </p:cNvSpPr>
              <p:nvPr/>
            </p:nvSpPr>
            <p:spPr bwMode="hidden">
              <a:xfrm>
                <a:off x="336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7" name="Freeform 3295"/>
              <p:cNvSpPr>
                <a:spLocks/>
              </p:cNvSpPr>
              <p:nvPr/>
            </p:nvSpPr>
            <p:spPr bwMode="hidden">
              <a:xfrm>
                <a:off x="328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8" name="Freeform 3296"/>
              <p:cNvSpPr>
                <a:spLocks/>
              </p:cNvSpPr>
              <p:nvPr/>
            </p:nvSpPr>
            <p:spPr bwMode="hidden">
              <a:xfrm>
                <a:off x="569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59" name="Freeform 3297"/>
              <p:cNvSpPr>
                <a:spLocks/>
              </p:cNvSpPr>
              <p:nvPr/>
            </p:nvSpPr>
            <p:spPr bwMode="hidden">
              <a:xfrm>
                <a:off x="5607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0" name="Freeform 3298"/>
              <p:cNvSpPr>
                <a:spLocks/>
              </p:cNvSpPr>
              <p:nvPr/>
            </p:nvSpPr>
            <p:spPr bwMode="hidden">
              <a:xfrm>
                <a:off x="552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1" name="Freeform 3299"/>
              <p:cNvSpPr>
                <a:spLocks/>
              </p:cNvSpPr>
              <p:nvPr/>
            </p:nvSpPr>
            <p:spPr bwMode="hidden">
              <a:xfrm>
                <a:off x="543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2" name="Freeform 3300"/>
              <p:cNvSpPr>
                <a:spLocks/>
              </p:cNvSpPr>
              <p:nvPr/>
            </p:nvSpPr>
            <p:spPr bwMode="hidden">
              <a:xfrm>
                <a:off x="534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3" name="Freeform 3301"/>
              <p:cNvSpPr>
                <a:spLocks/>
              </p:cNvSpPr>
              <p:nvPr/>
            </p:nvSpPr>
            <p:spPr bwMode="hidden">
              <a:xfrm>
                <a:off x="526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4" name="Freeform 3302"/>
              <p:cNvSpPr>
                <a:spLocks/>
              </p:cNvSpPr>
              <p:nvPr/>
            </p:nvSpPr>
            <p:spPr bwMode="hidden">
              <a:xfrm>
                <a:off x="517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5" name="Freeform 3303"/>
              <p:cNvSpPr>
                <a:spLocks/>
              </p:cNvSpPr>
              <p:nvPr/>
            </p:nvSpPr>
            <p:spPr bwMode="hidden">
              <a:xfrm>
                <a:off x="509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6" name="Freeform 3304"/>
              <p:cNvSpPr>
                <a:spLocks/>
              </p:cNvSpPr>
              <p:nvPr/>
            </p:nvSpPr>
            <p:spPr bwMode="hidden">
              <a:xfrm>
                <a:off x="500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7" name="Freeform 3305"/>
              <p:cNvSpPr>
                <a:spLocks/>
              </p:cNvSpPr>
              <p:nvPr/>
            </p:nvSpPr>
            <p:spPr bwMode="hidden">
              <a:xfrm>
                <a:off x="491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8" name="Freeform 3306"/>
              <p:cNvSpPr>
                <a:spLocks/>
              </p:cNvSpPr>
              <p:nvPr/>
            </p:nvSpPr>
            <p:spPr bwMode="hidden">
              <a:xfrm>
                <a:off x="483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69" name="Freeform 3307"/>
              <p:cNvSpPr>
                <a:spLocks/>
              </p:cNvSpPr>
              <p:nvPr/>
            </p:nvSpPr>
            <p:spPr bwMode="hidden">
              <a:xfrm>
                <a:off x="474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0" name="Freeform 3308"/>
              <p:cNvSpPr>
                <a:spLocks/>
              </p:cNvSpPr>
              <p:nvPr/>
            </p:nvSpPr>
            <p:spPr bwMode="hidden">
              <a:xfrm>
                <a:off x="4659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1" name="Freeform 3309"/>
              <p:cNvSpPr>
                <a:spLocks/>
              </p:cNvSpPr>
              <p:nvPr/>
            </p:nvSpPr>
            <p:spPr bwMode="hidden">
              <a:xfrm>
                <a:off x="457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2" name="Freeform 3310"/>
              <p:cNvSpPr>
                <a:spLocks/>
              </p:cNvSpPr>
              <p:nvPr/>
            </p:nvSpPr>
            <p:spPr bwMode="hidden">
              <a:xfrm>
                <a:off x="448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3" name="Freeform 3311"/>
              <p:cNvSpPr>
                <a:spLocks/>
              </p:cNvSpPr>
              <p:nvPr/>
            </p:nvSpPr>
            <p:spPr bwMode="hidden">
              <a:xfrm>
                <a:off x="440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4" name="Freeform 3312"/>
              <p:cNvSpPr>
                <a:spLocks/>
              </p:cNvSpPr>
              <p:nvPr/>
            </p:nvSpPr>
            <p:spPr bwMode="hidden">
              <a:xfrm>
                <a:off x="431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5" name="Freeform 3313"/>
              <p:cNvSpPr>
                <a:spLocks/>
              </p:cNvSpPr>
              <p:nvPr/>
            </p:nvSpPr>
            <p:spPr bwMode="hidden">
              <a:xfrm>
                <a:off x="422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6" name="Freeform 3314"/>
              <p:cNvSpPr>
                <a:spLocks/>
              </p:cNvSpPr>
              <p:nvPr/>
            </p:nvSpPr>
            <p:spPr bwMode="hidden">
              <a:xfrm>
                <a:off x="414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7" name="Freeform 3315"/>
              <p:cNvSpPr>
                <a:spLocks/>
              </p:cNvSpPr>
              <p:nvPr/>
            </p:nvSpPr>
            <p:spPr bwMode="hidden">
              <a:xfrm>
                <a:off x="405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8" name="Freeform 3316"/>
              <p:cNvSpPr>
                <a:spLocks/>
              </p:cNvSpPr>
              <p:nvPr/>
            </p:nvSpPr>
            <p:spPr bwMode="hidden">
              <a:xfrm>
                <a:off x="397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79" name="Freeform 3317"/>
              <p:cNvSpPr>
                <a:spLocks/>
              </p:cNvSpPr>
              <p:nvPr/>
            </p:nvSpPr>
            <p:spPr bwMode="hidden">
              <a:xfrm>
                <a:off x="388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0" name="Freeform 3318"/>
              <p:cNvSpPr>
                <a:spLocks/>
              </p:cNvSpPr>
              <p:nvPr/>
            </p:nvSpPr>
            <p:spPr bwMode="hidden">
              <a:xfrm>
                <a:off x="379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1" name="Freeform 3319"/>
              <p:cNvSpPr>
                <a:spLocks/>
              </p:cNvSpPr>
              <p:nvPr/>
            </p:nvSpPr>
            <p:spPr bwMode="hidden">
              <a:xfrm>
                <a:off x="3711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2" name="Freeform 3320"/>
              <p:cNvSpPr>
                <a:spLocks/>
              </p:cNvSpPr>
              <p:nvPr/>
            </p:nvSpPr>
            <p:spPr bwMode="hidden">
              <a:xfrm>
                <a:off x="362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3" name="Freeform 3321"/>
              <p:cNvSpPr>
                <a:spLocks/>
              </p:cNvSpPr>
              <p:nvPr/>
            </p:nvSpPr>
            <p:spPr bwMode="hidden">
              <a:xfrm>
                <a:off x="1815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4" name="Freeform 3322"/>
              <p:cNvSpPr>
                <a:spLocks/>
              </p:cNvSpPr>
              <p:nvPr/>
            </p:nvSpPr>
            <p:spPr bwMode="hidden">
              <a:xfrm>
                <a:off x="172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5" name="Freeform 3323"/>
              <p:cNvSpPr>
                <a:spLocks/>
              </p:cNvSpPr>
              <p:nvPr/>
            </p:nvSpPr>
            <p:spPr bwMode="hidden">
              <a:xfrm>
                <a:off x="164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6" name="Freeform 3324"/>
              <p:cNvSpPr>
                <a:spLocks/>
              </p:cNvSpPr>
              <p:nvPr/>
            </p:nvSpPr>
            <p:spPr bwMode="hidden">
              <a:xfrm>
                <a:off x="155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7" name="Freeform 3325"/>
              <p:cNvSpPr>
                <a:spLocks/>
              </p:cNvSpPr>
              <p:nvPr/>
            </p:nvSpPr>
            <p:spPr bwMode="hidden">
              <a:xfrm>
                <a:off x="147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8" name="Freeform 3326"/>
              <p:cNvSpPr>
                <a:spLocks/>
              </p:cNvSpPr>
              <p:nvPr/>
            </p:nvSpPr>
            <p:spPr bwMode="hidden">
              <a:xfrm>
                <a:off x="138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89" name="Freeform 3327"/>
              <p:cNvSpPr>
                <a:spLocks/>
              </p:cNvSpPr>
              <p:nvPr/>
            </p:nvSpPr>
            <p:spPr bwMode="hidden">
              <a:xfrm>
                <a:off x="129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0" name="Freeform 3328"/>
              <p:cNvSpPr>
                <a:spLocks/>
              </p:cNvSpPr>
              <p:nvPr/>
            </p:nvSpPr>
            <p:spPr bwMode="hidden">
              <a:xfrm>
                <a:off x="121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1" name="Freeform 3329"/>
              <p:cNvSpPr>
                <a:spLocks/>
              </p:cNvSpPr>
              <p:nvPr/>
            </p:nvSpPr>
            <p:spPr bwMode="hidden">
              <a:xfrm>
                <a:off x="112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2" name="Freeform 3330"/>
              <p:cNvSpPr>
                <a:spLocks/>
              </p:cNvSpPr>
              <p:nvPr/>
            </p:nvSpPr>
            <p:spPr bwMode="hidden">
              <a:xfrm>
                <a:off x="104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3" name="Freeform 3331"/>
              <p:cNvSpPr>
                <a:spLocks/>
              </p:cNvSpPr>
              <p:nvPr/>
            </p:nvSpPr>
            <p:spPr bwMode="hidden">
              <a:xfrm>
                <a:off x="95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4" name="Freeform 3332"/>
              <p:cNvSpPr>
                <a:spLocks/>
              </p:cNvSpPr>
              <p:nvPr/>
            </p:nvSpPr>
            <p:spPr bwMode="hidden">
              <a:xfrm>
                <a:off x="867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5" name="Freeform 3333"/>
              <p:cNvSpPr>
                <a:spLocks/>
              </p:cNvSpPr>
              <p:nvPr/>
            </p:nvSpPr>
            <p:spPr bwMode="hidden">
              <a:xfrm>
                <a:off x="78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6" name="Freeform 3334"/>
              <p:cNvSpPr>
                <a:spLocks/>
              </p:cNvSpPr>
              <p:nvPr/>
            </p:nvSpPr>
            <p:spPr bwMode="hidden">
              <a:xfrm>
                <a:off x="69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7" name="Freeform 3335"/>
              <p:cNvSpPr>
                <a:spLocks/>
              </p:cNvSpPr>
              <p:nvPr/>
            </p:nvSpPr>
            <p:spPr bwMode="hidden">
              <a:xfrm>
                <a:off x="60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8" name="Freeform 3336"/>
              <p:cNvSpPr>
                <a:spLocks/>
              </p:cNvSpPr>
              <p:nvPr/>
            </p:nvSpPr>
            <p:spPr bwMode="hidden">
              <a:xfrm>
                <a:off x="52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599" name="Freeform 3337"/>
              <p:cNvSpPr>
                <a:spLocks/>
              </p:cNvSpPr>
              <p:nvPr/>
            </p:nvSpPr>
            <p:spPr bwMode="hidden">
              <a:xfrm>
                <a:off x="43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0" name="Freeform 3338"/>
              <p:cNvSpPr>
                <a:spLocks/>
              </p:cNvSpPr>
              <p:nvPr/>
            </p:nvSpPr>
            <p:spPr bwMode="hidden">
              <a:xfrm>
                <a:off x="35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1" name="Freeform 3339"/>
              <p:cNvSpPr>
                <a:spLocks/>
              </p:cNvSpPr>
              <p:nvPr/>
            </p:nvSpPr>
            <p:spPr bwMode="hidden">
              <a:xfrm>
                <a:off x="26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2" name="Freeform 3340"/>
              <p:cNvSpPr>
                <a:spLocks/>
              </p:cNvSpPr>
              <p:nvPr/>
            </p:nvSpPr>
            <p:spPr bwMode="hidden">
              <a:xfrm>
                <a:off x="17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3" name="Freeform 3341"/>
              <p:cNvSpPr>
                <a:spLocks/>
              </p:cNvSpPr>
              <p:nvPr/>
            </p:nvSpPr>
            <p:spPr bwMode="hidden">
              <a:xfrm>
                <a:off x="9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4" name="Freeform 3342"/>
              <p:cNvSpPr>
                <a:spLocks/>
              </p:cNvSpPr>
              <p:nvPr/>
            </p:nvSpPr>
            <p:spPr bwMode="hidden">
              <a:xfrm>
                <a:off x="9" y="3848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5" name="Freeform 3343"/>
              <p:cNvSpPr>
                <a:spLocks/>
              </p:cNvSpPr>
              <p:nvPr/>
            </p:nvSpPr>
            <p:spPr bwMode="hidden">
              <a:xfrm>
                <a:off x="319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6" name="Freeform 3344"/>
              <p:cNvSpPr>
                <a:spLocks/>
              </p:cNvSpPr>
              <p:nvPr/>
            </p:nvSpPr>
            <p:spPr bwMode="hidden">
              <a:xfrm>
                <a:off x="310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7" name="Freeform 3345"/>
              <p:cNvSpPr>
                <a:spLocks/>
              </p:cNvSpPr>
              <p:nvPr/>
            </p:nvSpPr>
            <p:spPr bwMode="hidden">
              <a:xfrm>
                <a:off x="302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8" name="Freeform 3346"/>
              <p:cNvSpPr>
                <a:spLocks/>
              </p:cNvSpPr>
              <p:nvPr/>
            </p:nvSpPr>
            <p:spPr bwMode="hidden">
              <a:xfrm>
                <a:off x="293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09" name="Freeform 3347"/>
              <p:cNvSpPr>
                <a:spLocks/>
              </p:cNvSpPr>
              <p:nvPr/>
            </p:nvSpPr>
            <p:spPr bwMode="hidden">
              <a:xfrm>
                <a:off x="285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0" name="Freeform 3348"/>
              <p:cNvSpPr>
                <a:spLocks/>
              </p:cNvSpPr>
              <p:nvPr/>
            </p:nvSpPr>
            <p:spPr bwMode="hidden">
              <a:xfrm>
                <a:off x="2763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1" name="Freeform 3349"/>
              <p:cNvSpPr>
                <a:spLocks/>
              </p:cNvSpPr>
              <p:nvPr/>
            </p:nvSpPr>
            <p:spPr bwMode="hidden">
              <a:xfrm>
                <a:off x="267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2" name="Freeform 3350"/>
              <p:cNvSpPr>
                <a:spLocks/>
              </p:cNvSpPr>
              <p:nvPr/>
            </p:nvSpPr>
            <p:spPr bwMode="hidden">
              <a:xfrm>
                <a:off x="259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3" name="Freeform 3351"/>
              <p:cNvSpPr>
                <a:spLocks/>
              </p:cNvSpPr>
              <p:nvPr/>
            </p:nvSpPr>
            <p:spPr bwMode="hidden">
              <a:xfrm>
                <a:off x="250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4" name="Freeform 3352"/>
              <p:cNvSpPr>
                <a:spLocks/>
              </p:cNvSpPr>
              <p:nvPr/>
            </p:nvSpPr>
            <p:spPr bwMode="hidden">
              <a:xfrm>
                <a:off x="241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5" name="Freeform 3353"/>
              <p:cNvSpPr>
                <a:spLocks/>
              </p:cNvSpPr>
              <p:nvPr/>
            </p:nvSpPr>
            <p:spPr bwMode="hidden">
              <a:xfrm>
                <a:off x="233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6" name="Freeform 3354"/>
              <p:cNvSpPr>
                <a:spLocks/>
              </p:cNvSpPr>
              <p:nvPr/>
            </p:nvSpPr>
            <p:spPr bwMode="hidden">
              <a:xfrm>
                <a:off x="224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7" name="Freeform 3355"/>
              <p:cNvSpPr>
                <a:spLocks/>
              </p:cNvSpPr>
              <p:nvPr/>
            </p:nvSpPr>
            <p:spPr bwMode="hidden">
              <a:xfrm>
                <a:off x="216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8" name="Freeform 3356"/>
              <p:cNvSpPr>
                <a:spLocks/>
              </p:cNvSpPr>
              <p:nvPr/>
            </p:nvSpPr>
            <p:spPr bwMode="hidden">
              <a:xfrm>
                <a:off x="207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19" name="Freeform 3357"/>
              <p:cNvSpPr>
                <a:spLocks/>
              </p:cNvSpPr>
              <p:nvPr/>
            </p:nvSpPr>
            <p:spPr bwMode="hidden">
              <a:xfrm>
                <a:off x="198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0" name="Freeform 3358"/>
              <p:cNvSpPr>
                <a:spLocks/>
              </p:cNvSpPr>
              <p:nvPr/>
            </p:nvSpPr>
            <p:spPr bwMode="hidden">
              <a:xfrm>
                <a:off x="190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1" name="Freeform 3359"/>
              <p:cNvSpPr>
                <a:spLocks/>
              </p:cNvSpPr>
              <p:nvPr/>
            </p:nvSpPr>
            <p:spPr bwMode="hidden">
              <a:xfrm>
                <a:off x="353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2" name="Freeform 3360"/>
              <p:cNvSpPr>
                <a:spLocks/>
              </p:cNvSpPr>
              <p:nvPr/>
            </p:nvSpPr>
            <p:spPr bwMode="hidden">
              <a:xfrm>
                <a:off x="345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3" name="Freeform 3361"/>
              <p:cNvSpPr>
                <a:spLocks/>
              </p:cNvSpPr>
              <p:nvPr/>
            </p:nvSpPr>
            <p:spPr bwMode="hidden">
              <a:xfrm>
                <a:off x="336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4" name="Freeform 3362"/>
              <p:cNvSpPr>
                <a:spLocks/>
              </p:cNvSpPr>
              <p:nvPr/>
            </p:nvSpPr>
            <p:spPr bwMode="hidden">
              <a:xfrm>
                <a:off x="328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5" name="Freeform 3363"/>
              <p:cNvSpPr>
                <a:spLocks/>
              </p:cNvSpPr>
              <p:nvPr/>
            </p:nvSpPr>
            <p:spPr bwMode="hidden">
              <a:xfrm>
                <a:off x="569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6" name="Freeform 3364"/>
              <p:cNvSpPr>
                <a:spLocks/>
              </p:cNvSpPr>
              <p:nvPr/>
            </p:nvSpPr>
            <p:spPr bwMode="hidden">
              <a:xfrm>
                <a:off x="5607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7" name="Freeform 3365"/>
              <p:cNvSpPr>
                <a:spLocks/>
              </p:cNvSpPr>
              <p:nvPr/>
            </p:nvSpPr>
            <p:spPr bwMode="hidden">
              <a:xfrm>
                <a:off x="552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8" name="Freeform 3366"/>
              <p:cNvSpPr>
                <a:spLocks/>
              </p:cNvSpPr>
              <p:nvPr/>
            </p:nvSpPr>
            <p:spPr bwMode="hidden">
              <a:xfrm>
                <a:off x="543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29" name="Freeform 3367"/>
              <p:cNvSpPr>
                <a:spLocks/>
              </p:cNvSpPr>
              <p:nvPr/>
            </p:nvSpPr>
            <p:spPr bwMode="hidden">
              <a:xfrm>
                <a:off x="534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0" name="Freeform 3368"/>
              <p:cNvSpPr>
                <a:spLocks/>
              </p:cNvSpPr>
              <p:nvPr/>
            </p:nvSpPr>
            <p:spPr bwMode="hidden">
              <a:xfrm>
                <a:off x="526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1" name="Freeform 3369"/>
              <p:cNvSpPr>
                <a:spLocks/>
              </p:cNvSpPr>
              <p:nvPr/>
            </p:nvSpPr>
            <p:spPr bwMode="hidden">
              <a:xfrm>
                <a:off x="517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2" name="Freeform 3370"/>
              <p:cNvSpPr>
                <a:spLocks/>
              </p:cNvSpPr>
              <p:nvPr/>
            </p:nvSpPr>
            <p:spPr bwMode="hidden">
              <a:xfrm>
                <a:off x="509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3" name="Freeform 3371"/>
              <p:cNvSpPr>
                <a:spLocks/>
              </p:cNvSpPr>
              <p:nvPr/>
            </p:nvSpPr>
            <p:spPr bwMode="hidden">
              <a:xfrm>
                <a:off x="500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4" name="Freeform 3372"/>
              <p:cNvSpPr>
                <a:spLocks/>
              </p:cNvSpPr>
              <p:nvPr/>
            </p:nvSpPr>
            <p:spPr bwMode="hidden">
              <a:xfrm>
                <a:off x="491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5" name="Freeform 3373"/>
              <p:cNvSpPr>
                <a:spLocks/>
              </p:cNvSpPr>
              <p:nvPr/>
            </p:nvSpPr>
            <p:spPr bwMode="hidden">
              <a:xfrm>
                <a:off x="483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6" name="Freeform 3374"/>
              <p:cNvSpPr>
                <a:spLocks/>
              </p:cNvSpPr>
              <p:nvPr/>
            </p:nvSpPr>
            <p:spPr bwMode="hidden">
              <a:xfrm>
                <a:off x="474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7" name="Freeform 3375"/>
              <p:cNvSpPr>
                <a:spLocks/>
              </p:cNvSpPr>
              <p:nvPr/>
            </p:nvSpPr>
            <p:spPr bwMode="hidden">
              <a:xfrm>
                <a:off x="4659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8" name="Freeform 3376"/>
              <p:cNvSpPr>
                <a:spLocks/>
              </p:cNvSpPr>
              <p:nvPr/>
            </p:nvSpPr>
            <p:spPr bwMode="hidden">
              <a:xfrm>
                <a:off x="457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39" name="Freeform 3377"/>
              <p:cNvSpPr>
                <a:spLocks/>
              </p:cNvSpPr>
              <p:nvPr/>
            </p:nvSpPr>
            <p:spPr bwMode="hidden">
              <a:xfrm>
                <a:off x="448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0" name="Freeform 3378"/>
              <p:cNvSpPr>
                <a:spLocks/>
              </p:cNvSpPr>
              <p:nvPr/>
            </p:nvSpPr>
            <p:spPr bwMode="hidden">
              <a:xfrm>
                <a:off x="440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1" name="Freeform 3379"/>
              <p:cNvSpPr>
                <a:spLocks/>
              </p:cNvSpPr>
              <p:nvPr/>
            </p:nvSpPr>
            <p:spPr bwMode="hidden">
              <a:xfrm>
                <a:off x="431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2" name="Freeform 3380"/>
              <p:cNvSpPr>
                <a:spLocks/>
              </p:cNvSpPr>
              <p:nvPr/>
            </p:nvSpPr>
            <p:spPr bwMode="hidden">
              <a:xfrm>
                <a:off x="422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3" name="Freeform 3381"/>
              <p:cNvSpPr>
                <a:spLocks/>
              </p:cNvSpPr>
              <p:nvPr/>
            </p:nvSpPr>
            <p:spPr bwMode="hidden">
              <a:xfrm>
                <a:off x="414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4" name="Freeform 3382"/>
              <p:cNvSpPr>
                <a:spLocks/>
              </p:cNvSpPr>
              <p:nvPr/>
            </p:nvSpPr>
            <p:spPr bwMode="hidden">
              <a:xfrm>
                <a:off x="405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5" name="Freeform 3383"/>
              <p:cNvSpPr>
                <a:spLocks/>
              </p:cNvSpPr>
              <p:nvPr/>
            </p:nvSpPr>
            <p:spPr bwMode="hidden">
              <a:xfrm>
                <a:off x="397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6" name="Freeform 3384"/>
              <p:cNvSpPr>
                <a:spLocks/>
              </p:cNvSpPr>
              <p:nvPr/>
            </p:nvSpPr>
            <p:spPr bwMode="hidden">
              <a:xfrm>
                <a:off x="388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7" name="Freeform 3385"/>
              <p:cNvSpPr>
                <a:spLocks/>
              </p:cNvSpPr>
              <p:nvPr/>
            </p:nvSpPr>
            <p:spPr bwMode="hidden">
              <a:xfrm>
                <a:off x="379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8" name="Freeform 3386"/>
              <p:cNvSpPr>
                <a:spLocks/>
              </p:cNvSpPr>
              <p:nvPr/>
            </p:nvSpPr>
            <p:spPr bwMode="hidden">
              <a:xfrm>
                <a:off x="3711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49" name="Freeform 3387"/>
              <p:cNvSpPr>
                <a:spLocks/>
              </p:cNvSpPr>
              <p:nvPr/>
            </p:nvSpPr>
            <p:spPr bwMode="hidden">
              <a:xfrm>
                <a:off x="362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0" name="Freeform 3388"/>
              <p:cNvSpPr>
                <a:spLocks/>
              </p:cNvSpPr>
              <p:nvPr/>
            </p:nvSpPr>
            <p:spPr bwMode="hidden">
              <a:xfrm>
                <a:off x="1815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1" name="Freeform 3389"/>
              <p:cNvSpPr>
                <a:spLocks/>
              </p:cNvSpPr>
              <p:nvPr/>
            </p:nvSpPr>
            <p:spPr bwMode="hidden">
              <a:xfrm>
                <a:off x="172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2" name="Freeform 3390"/>
              <p:cNvSpPr>
                <a:spLocks/>
              </p:cNvSpPr>
              <p:nvPr/>
            </p:nvSpPr>
            <p:spPr bwMode="hidden">
              <a:xfrm>
                <a:off x="164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3" name="Freeform 3391"/>
              <p:cNvSpPr>
                <a:spLocks/>
              </p:cNvSpPr>
              <p:nvPr/>
            </p:nvSpPr>
            <p:spPr bwMode="hidden">
              <a:xfrm>
                <a:off x="155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4" name="Freeform 3392"/>
              <p:cNvSpPr>
                <a:spLocks/>
              </p:cNvSpPr>
              <p:nvPr/>
            </p:nvSpPr>
            <p:spPr bwMode="hidden">
              <a:xfrm>
                <a:off x="147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5" name="Freeform 3393"/>
              <p:cNvSpPr>
                <a:spLocks/>
              </p:cNvSpPr>
              <p:nvPr/>
            </p:nvSpPr>
            <p:spPr bwMode="hidden">
              <a:xfrm>
                <a:off x="138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6" name="Freeform 3394"/>
              <p:cNvSpPr>
                <a:spLocks/>
              </p:cNvSpPr>
              <p:nvPr/>
            </p:nvSpPr>
            <p:spPr bwMode="hidden">
              <a:xfrm>
                <a:off x="129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7" name="Freeform 3395"/>
              <p:cNvSpPr>
                <a:spLocks/>
              </p:cNvSpPr>
              <p:nvPr/>
            </p:nvSpPr>
            <p:spPr bwMode="hidden">
              <a:xfrm>
                <a:off x="121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8" name="Freeform 3396"/>
              <p:cNvSpPr>
                <a:spLocks/>
              </p:cNvSpPr>
              <p:nvPr/>
            </p:nvSpPr>
            <p:spPr bwMode="hidden">
              <a:xfrm>
                <a:off x="112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59" name="Freeform 3397"/>
              <p:cNvSpPr>
                <a:spLocks/>
              </p:cNvSpPr>
              <p:nvPr/>
            </p:nvSpPr>
            <p:spPr bwMode="hidden">
              <a:xfrm>
                <a:off x="104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0" name="Freeform 3398"/>
              <p:cNvSpPr>
                <a:spLocks/>
              </p:cNvSpPr>
              <p:nvPr/>
            </p:nvSpPr>
            <p:spPr bwMode="hidden">
              <a:xfrm>
                <a:off x="95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1" name="Freeform 3399"/>
              <p:cNvSpPr>
                <a:spLocks/>
              </p:cNvSpPr>
              <p:nvPr/>
            </p:nvSpPr>
            <p:spPr bwMode="hidden">
              <a:xfrm>
                <a:off x="867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2" name="Freeform 3400"/>
              <p:cNvSpPr>
                <a:spLocks/>
              </p:cNvSpPr>
              <p:nvPr/>
            </p:nvSpPr>
            <p:spPr bwMode="hidden">
              <a:xfrm>
                <a:off x="78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3" name="Freeform 3401"/>
              <p:cNvSpPr>
                <a:spLocks/>
              </p:cNvSpPr>
              <p:nvPr/>
            </p:nvSpPr>
            <p:spPr bwMode="hidden">
              <a:xfrm>
                <a:off x="69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4" name="Freeform 3402"/>
              <p:cNvSpPr>
                <a:spLocks/>
              </p:cNvSpPr>
              <p:nvPr/>
            </p:nvSpPr>
            <p:spPr bwMode="hidden">
              <a:xfrm>
                <a:off x="60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5" name="Freeform 3403"/>
              <p:cNvSpPr>
                <a:spLocks/>
              </p:cNvSpPr>
              <p:nvPr/>
            </p:nvSpPr>
            <p:spPr bwMode="hidden">
              <a:xfrm>
                <a:off x="52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6" name="Freeform 3404"/>
              <p:cNvSpPr>
                <a:spLocks/>
              </p:cNvSpPr>
              <p:nvPr/>
            </p:nvSpPr>
            <p:spPr bwMode="hidden">
              <a:xfrm>
                <a:off x="319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7" name="Freeform 3405"/>
              <p:cNvSpPr>
                <a:spLocks/>
              </p:cNvSpPr>
              <p:nvPr/>
            </p:nvSpPr>
            <p:spPr bwMode="hidden">
              <a:xfrm>
                <a:off x="310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8" name="Freeform 3406"/>
              <p:cNvSpPr>
                <a:spLocks/>
              </p:cNvSpPr>
              <p:nvPr/>
            </p:nvSpPr>
            <p:spPr bwMode="hidden">
              <a:xfrm>
                <a:off x="302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69" name="Freeform 3407"/>
              <p:cNvSpPr>
                <a:spLocks/>
              </p:cNvSpPr>
              <p:nvPr/>
            </p:nvSpPr>
            <p:spPr bwMode="hidden">
              <a:xfrm>
                <a:off x="293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0" name="Freeform 3408"/>
              <p:cNvSpPr>
                <a:spLocks/>
              </p:cNvSpPr>
              <p:nvPr/>
            </p:nvSpPr>
            <p:spPr bwMode="hidden">
              <a:xfrm>
                <a:off x="353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1" name="Freeform 3409"/>
              <p:cNvSpPr>
                <a:spLocks/>
              </p:cNvSpPr>
              <p:nvPr/>
            </p:nvSpPr>
            <p:spPr bwMode="hidden">
              <a:xfrm>
                <a:off x="345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2" name="Freeform 3410"/>
              <p:cNvSpPr>
                <a:spLocks/>
              </p:cNvSpPr>
              <p:nvPr/>
            </p:nvSpPr>
            <p:spPr bwMode="hidden">
              <a:xfrm>
                <a:off x="336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3" name="Freeform 3411"/>
              <p:cNvSpPr>
                <a:spLocks/>
              </p:cNvSpPr>
              <p:nvPr/>
            </p:nvSpPr>
            <p:spPr bwMode="hidden">
              <a:xfrm>
                <a:off x="328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4" name="Freeform 3412"/>
              <p:cNvSpPr>
                <a:spLocks/>
              </p:cNvSpPr>
              <p:nvPr/>
            </p:nvSpPr>
            <p:spPr bwMode="hidden">
              <a:xfrm>
                <a:off x="285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5" name="Freeform 3413"/>
              <p:cNvSpPr>
                <a:spLocks/>
              </p:cNvSpPr>
              <p:nvPr/>
            </p:nvSpPr>
            <p:spPr bwMode="hidden">
              <a:xfrm>
                <a:off x="2763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6" name="Freeform 3414"/>
              <p:cNvSpPr>
                <a:spLocks/>
              </p:cNvSpPr>
              <p:nvPr/>
            </p:nvSpPr>
            <p:spPr bwMode="hidden">
              <a:xfrm>
                <a:off x="267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7" name="Freeform 3415"/>
              <p:cNvSpPr>
                <a:spLocks/>
              </p:cNvSpPr>
              <p:nvPr/>
            </p:nvSpPr>
            <p:spPr bwMode="hidden">
              <a:xfrm>
                <a:off x="259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8" name="Freeform 3416"/>
              <p:cNvSpPr>
                <a:spLocks/>
              </p:cNvSpPr>
              <p:nvPr/>
            </p:nvSpPr>
            <p:spPr bwMode="hidden">
              <a:xfrm>
                <a:off x="250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79" name="Freeform 3417"/>
              <p:cNvSpPr>
                <a:spLocks/>
              </p:cNvSpPr>
              <p:nvPr/>
            </p:nvSpPr>
            <p:spPr bwMode="hidden">
              <a:xfrm>
                <a:off x="241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0" name="Freeform 3418"/>
              <p:cNvSpPr>
                <a:spLocks/>
              </p:cNvSpPr>
              <p:nvPr/>
            </p:nvSpPr>
            <p:spPr bwMode="hidden">
              <a:xfrm>
                <a:off x="233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1" name="Freeform 3419"/>
              <p:cNvSpPr>
                <a:spLocks/>
              </p:cNvSpPr>
              <p:nvPr/>
            </p:nvSpPr>
            <p:spPr bwMode="hidden">
              <a:xfrm>
                <a:off x="224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2" name="Freeform 3420"/>
              <p:cNvSpPr>
                <a:spLocks/>
              </p:cNvSpPr>
              <p:nvPr/>
            </p:nvSpPr>
            <p:spPr bwMode="hidden">
              <a:xfrm>
                <a:off x="216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3" name="Freeform 3421"/>
              <p:cNvSpPr>
                <a:spLocks/>
              </p:cNvSpPr>
              <p:nvPr/>
            </p:nvSpPr>
            <p:spPr bwMode="hidden">
              <a:xfrm>
                <a:off x="207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4" name="Freeform 3422"/>
              <p:cNvSpPr>
                <a:spLocks/>
              </p:cNvSpPr>
              <p:nvPr/>
            </p:nvSpPr>
            <p:spPr bwMode="hidden">
              <a:xfrm>
                <a:off x="198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5" name="Freeform 3423"/>
              <p:cNvSpPr>
                <a:spLocks/>
              </p:cNvSpPr>
              <p:nvPr/>
            </p:nvSpPr>
            <p:spPr bwMode="hidden">
              <a:xfrm>
                <a:off x="190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6" name="Freeform 3424"/>
              <p:cNvSpPr>
                <a:spLocks/>
              </p:cNvSpPr>
              <p:nvPr/>
            </p:nvSpPr>
            <p:spPr bwMode="hidden">
              <a:xfrm>
                <a:off x="43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7" name="Freeform 3425"/>
              <p:cNvSpPr>
                <a:spLocks/>
              </p:cNvSpPr>
              <p:nvPr/>
            </p:nvSpPr>
            <p:spPr bwMode="hidden">
              <a:xfrm>
                <a:off x="35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8" name="Freeform 3426"/>
              <p:cNvSpPr>
                <a:spLocks/>
              </p:cNvSpPr>
              <p:nvPr/>
            </p:nvSpPr>
            <p:spPr bwMode="hidden">
              <a:xfrm>
                <a:off x="26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689" name="Freeform 3427"/>
              <p:cNvSpPr>
                <a:spLocks/>
              </p:cNvSpPr>
              <p:nvPr/>
            </p:nvSpPr>
            <p:spPr bwMode="hidden">
              <a:xfrm>
                <a:off x="17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</p:grpSp>
        <p:grpSp>
          <p:nvGrpSpPr>
            <p:cNvPr id="950" name="Group 3629"/>
            <p:cNvGrpSpPr>
              <a:grpSpLocks/>
            </p:cNvGrpSpPr>
            <p:nvPr/>
          </p:nvGrpSpPr>
          <p:grpSpPr bwMode="auto">
            <a:xfrm>
              <a:off x="9" y="3934"/>
              <a:ext cx="5728" cy="301"/>
              <a:chOff x="9" y="3934"/>
              <a:chExt cx="5728" cy="301"/>
            </a:xfrm>
          </p:grpSpPr>
          <p:sp>
            <p:nvSpPr>
              <p:cNvPr id="1290" name="Freeform 3429"/>
              <p:cNvSpPr>
                <a:spLocks/>
              </p:cNvSpPr>
              <p:nvPr/>
            </p:nvSpPr>
            <p:spPr bwMode="hidden">
              <a:xfrm>
                <a:off x="9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1" name="Freeform 3430"/>
              <p:cNvSpPr>
                <a:spLocks/>
              </p:cNvSpPr>
              <p:nvPr/>
            </p:nvSpPr>
            <p:spPr bwMode="hidden">
              <a:xfrm>
                <a:off x="9" y="3934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2" name="Freeform 3431"/>
              <p:cNvSpPr>
                <a:spLocks/>
              </p:cNvSpPr>
              <p:nvPr/>
            </p:nvSpPr>
            <p:spPr bwMode="hidden">
              <a:xfrm>
                <a:off x="569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3" name="Freeform 3432"/>
              <p:cNvSpPr>
                <a:spLocks/>
              </p:cNvSpPr>
              <p:nvPr/>
            </p:nvSpPr>
            <p:spPr bwMode="hidden">
              <a:xfrm>
                <a:off x="5607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4" name="Freeform 3433"/>
              <p:cNvSpPr>
                <a:spLocks/>
              </p:cNvSpPr>
              <p:nvPr/>
            </p:nvSpPr>
            <p:spPr bwMode="hidden">
              <a:xfrm>
                <a:off x="552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5" name="Freeform 3434"/>
              <p:cNvSpPr>
                <a:spLocks/>
              </p:cNvSpPr>
              <p:nvPr/>
            </p:nvSpPr>
            <p:spPr bwMode="hidden">
              <a:xfrm>
                <a:off x="543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6" name="Freeform 3435"/>
              <p:cNvSpPr>
                <a:spLocks/>
              </p:cNvSpPr>
              <p:nvPr/>
            </p:nvSpPr>
            <p:spPr bwMode="hidden">
              <a:xfrm>
                <a:off x="534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7" name="Freeform 3436"/>
              <p:cNvSpPr>
                <a:spLocks/>
              </p:cNvSpPr>
              <p:nvPr/>
            </p:nvSpPr>
            <p:spPr bwMode="hidden">
              <a:xfrm>
                <a:off x="526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8" name="Freeform 3437"/>
              <p:cNvSpPr>
                <a:spLocks/>
              </p:cNvSpPr>
              <p:nvPr/>
            </p:nvSpPr>
            <p:spPr bwMode="hidden">
              <a:xfrm>
                <a:off x="517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99" name="Freeform 3438"/>
              <p:cNvSpPr>
                <a:spLocks/>
              </p:cNvSpPr>
              <p:nvPr/>
            </p:nvSpPr>
            <p:spPr bwMode="hidden">
              <a:xfrm>
                <a:off x="509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0" name="Freeform 3439"/>
              <p:cNvSpPr>
                <a:spLocks/>
              </p:cNvSpPr>
              <p:nvPr/>
            </p:nvSpPr>
            <p:spPr bwMode="hidden">
              <a:xfrm>
                <a:off x="500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1" name="Freeform 3440"/>
              <p:cNvSpPr>
                <a:spLocks/>
              </p:cNvSpPr>
              <p:nvPr/>
            </p:nvSpPr>
            <p:spPr bwMode="hidden">
              <a:xfrm>
                <a:off x="491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2" name="Freeform 3441"/>
              <p:cNvSpPr>
                <a:spLocks/>
              </p:cNvSpPr>
              <p:nvPr/>
            </p:nvSpPr>
            <p:spPr bwMode="hidden">
              <a:xfrm>
                <a:off x="483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3" name="Freeform 3442"/>
              <p:cNvSpPr>
                <a:spLocks/>
              </p:cNvSpPr>
              <p:nvPr/>
            </p:nvSpPr>
            <p:spPr bwMode="hidden">
              <a:xfrm>
                <a:off x="474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4" name="Freeform 3443"/>
              <p:cNvSpPr>
                <a:spLocks/>
              </p:cNvSpPr>
              <p:nvPr/>
            </p:nvSpPr>
            <p:spPr bwMode="hidden">
              <a:xfrm>
                <a:off x="4659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5" name="Freeform 3444"/>
              <p:cNvSpPr>
                <a:spLocks/>
              </p:cNvSpPr>
              <p:nvPr/>
            </p:nvSpPr>
            <p:spPr bwMode="hidden">
              <a:xfrm>
                <a:off x="457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6" name="Freeform 3445"/>
              <p:cNvSpPr>
                <a:spLocks/>
              </p:cNvSpPr>
              <p:nvPr/>
            </p:nvSpPr>
            <p:spPr bwMode="hidden">
              <a:xfrm>
                <a:off x="448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7" name="Freeform 3446"/>
              <p:cNvSpPr>
                <a:spLocks/>
              </p:cNvSpPr>
              <p:nvPr/>
            </p:nvSpPr>
            <p:spPr bwMode="hidden">
              <a:xfrm>
                <a:off x="440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8" name="Freeform 3447"/>
              <p:cNvSpPr>
                <a:spLocks/>
              </p:cNvSpPr>
              <p:nvPr/>
            </p:nvSpPr>
            <p:spPr bwMode="hidden">
              <a:xfrm>
                <a:off x="431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09" name="Freeform 3448"/>
              <p:cNvSpPr>
                <a:spLocks/>
              </p:cNvSpPr>
              <p:nvPr/>
            </p:nvSpPr>
            <p:spPr bwMode="hidden">
              <a:xfrm>
                <a:off x="422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0" name="Freeform 3449"/>
              <p:cNvSpPr>
                <a:spLocks/>
              </p:cNvSpPr>
              <p:nvPr/>
            </p:nvSpPr>
            <p:spPr bwMode="hidden">
              <a:xfrm>
                <a:off x="414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1" name="Freeform 3450"/>
              <p:cNvSpPr>
                <a:spLocks/>
              </p:cNvSpPr>
              <p:nvPr/>
            </p:nvSpPr>
            <p:spPr bwMode="hidden">
              <a:xfrm>
                <a:off x="405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2" name="Freeform 3451"/>
              <p:cNvSpPr>
                <a:spLocks/>
              </p:cNvSpPr>
              <p:nvPr/>
            </p:nvSpPr>
            <p:spPr bwMode="hidden">
              <a:xfrm>
                <a:off x="397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3" name="Freeform 3452"/>
              <p:cNvSpPr>
                <a:spLocks/>
              </p:cNvSpPr>
              <p:nvPr/>
            </p:nvSpPr>
            <p:spPr bwMode="hidden">
              <a:xfrm>
                <a:off x="388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4" name="Freeform 3453"/>
              <p:cNvSpPr>
                <a:spLocks/>
              </p:cNvSpPr>
              <p:nvPr/>
            </p:nvSpPr>
            <p:spPr bwMode="hidden">
              <a:xfrm>
                <a:off x="379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5" name="Freeform 3454"/>
              <p:cNvSpPr>
                <a:spLocks/>
              </p:cNvSpPr>
              <p:nvPr/>
            </p:nvSpPr>
            <p:spPr bwMode="hidden">
              <a:xfrm>
                <a:off x="3711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6" name="Freeform 3455"/>
              <p:cNvSpPr>
                <a:spLocks/>
              </p:cNvSpPr>
              <p:nvPr/>
            </p:nvSpPr>
            <p:spPr bwMode="hidden">
              <a:xfrm>
                <a:off x="362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7" name="Freeform 3456"/>
              <p:cNvSpPr>
                <a:spLocks/>
              </p:cNvSpPr>
              <p:nvPr/>
            </p:nvSpPr>
            <p:spPr bwMode="hidden">
              <a:xfrm>
                <a:off x="353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8" name="Freeform 3457"/>
              <p:cNvSpPr>
                <a:spLocks/>
              </p:cNvSpPr>
              <p:nvPr/>
            </p:nvSpPr>
            <p:spPr bwMode="hidden">
              <a:xfrm>
                <a:off x="345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19" name="Freeform 3458"/>
              <p:cNvSpPr>
                <a:spLocks/>
              </p:cNvSpPr>
              <p:nvPr/>
            </p:nvSpPr>
            <p:spPr bwMode="hidden">
              <a:xfrm>
                <a:off x="336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0" name="Freeform 3459"/>
              <p:cNvSpPr>
                <a:spLocks/>
              </p:cNvSpPr>
              <p:nvPr/>
            </p:nvSpPr>
            <p:spPr bwMode="hidden">
              <a:xfrm>
                <a:off x="328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1" name="Freeform 3460"/>
              <p:cNvSpPr>
                <a:spLocks/>
              </p:cNvSpPr>
              <p:nvPr/>
            </p:nvSpPr>
            <p:spPr bwMode="hidden">
              <a:xfrm>
                <a:off x="319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2" name="Freeform 3461"/>
              <p:cNvSpPr>
                <a:spLocks/>
              </p:cNvSpPr>
              <p:nvPr/>
            </p:nvSpPr>
            <p:spPr bwMode="hidden">
              <a:xfrm>
                <a:off x="310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3" name="Freeform 3462"/>
              <p:cNvSpPr>
                <a:spLocks/>
              </p:cNvSpPr>
              <p:nvPr/>
            </p:nvSpPr>
            <p:spPr bwMode="hidden">
              <a:xfrm>
                <a:off x="302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4" name="Freeform 3463"/>
              <p:cNvSpPr>
                <a:spLocks/>
              </p:cNvSpPr>
              <p:nvPr/>
            </p:nvSpPr>
            <p:spPr bwMode="hidden">
              <a:xfrm>
                <a:off x="293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5" name="Freeform 3464"/>
              <p:cNvSpPr>
                <a:spLocks/>
              </p:cNvSpPr>
              <p:nvPr/>
            </p:nvSpPr>
            <p:spPr bwMode="hidden">
              <a:xfrm>
                <a:off x="285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6" name="Freeform 3465"/>
              <p:cNvSpPr>
                <a:spLocks/>
              </p:cNvSpPr>
              <p:nvPr/>
            </p:nvSpPr>
            <p:spPr bwMode="hidden">
              <a:xfrm>
                <a:off x="2763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7" name="Freeform 3466"/>
              <p:cNvSpPr>
                <a:spLocks/>
              </p:cNvSpPr>
              <p:nvPr/>
            </p:nvSpPr>
            <p:spPr bwMode="hidden">
              <a:xfrm>
                <a:off x="267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8" name="Freeform 3467"/>
              <p:cNvSpPr>
                <a:spLocks/>
              </p:cNvSpPr>
              <p:nvPr/>
            </p:nvSpPr>
            <p:spPr bwMode="hidden">
              <a:xfrm>
                <a:off x="259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29" name="Freeform 3468"/>
              <p:cNvSpPr>
                <a:spLocks/>
              </p:cNvSpPr>
              <p:nvPr/>
            </p:nvSpPr>
            <p:spPr bwMode="hidden">
              <a:xfrm>
                <a:off x="250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0" name="Freeform 3469"/>
              <p:cNvSpPr>
                <a:spLocks/>
              </p:cNvSpPr>
              <p:nvPr/>
            </p:nvSpPr>
            <p:spPr bwMode="hidden">
              <a:xfrm>
                <a:off x="241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1" name="Freeform 3470"/>
              <p:cNvSpPr>
                <a:spLocks/>
              </p:cNvSpPr>
              <p:nvPr/>
            </p:nvSpPr>
            <p:spPr bwMode="hidden">
              <a:xfrm>
                <a:off x="233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2" name="Freeform 3471"/>
              <p:cNvSpPr>
                <a:spLocks/>
              </p:cNvSpPr>
              <p:nvPr/>
            </p:nvSpPr>
            <p:spPr bwMode="hidden">
              <a:xfrm>
                <a:off x="224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3" name="Freeform 3472"/>
              <p:cNvSpPr>
                <a:spLocks/>
              </p:cNvSpPr>
              <p:nvPr/>
            </p:nvSpPr>
            <p:spPr bwMode="hidden">
              <a:xfrm>
                <a:off x="216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4" name="Freeform 3473"/>
              <p:cNvSpPr>
                <a:spLocks/>
              </p:cNvSpPr>
              <p:nvPr/>
            </p:nvSpPr>
            <p:spPr bwMode="hidden">
              <a:xfrm>
                <a:off x="207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5" name="Freeform 3474"/>
              <p:cNvSpPr>
                <a:spLocks/>
              </p:cNvSpPr>
              <p:nvPr/>
            </p:nvSpPr>
            <p:spPr bwMode="hidden">
              <a:xfrm>
                <a:off x="198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6" name="Freeform 3475"/>
              <p:cNvSpPr>
                <a:spLocks/>
              </p:cNvSpPr>
              <p:nvPr/>
            </p:nvSpPr>
            <p:spPr bwMode="hidden">
              <a:xfrm>
                <a:off x="190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7" name="Freeform 3476"/>
              <p:cNvSpPr>
                <a:spLocks/>
              </p:cNvSpPr>
              <p:nvPr/>
            </p:nvSpPr>
            <p:spPr bwMode="hidden">
              <a:xfrm>
                <a:off x="1815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8" name="Freeform 3477"/>
              <p:cNvSpPr>
                <a:spLocks/>
              </p:cNvSpPr>
              <p:nvPr/>
            </p:nvSpPr>
            <p:spPr bwMode="hidden">
              <a:xfrm>
                <a:off x="172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39" name="Freeform 3478"/>
              <p:cNvSpPr>
                <a:spLocks/>
              </p:cNvSpPr>
              <p:nvPr/>
            </p:nvSpPr>
            <p:spPr bwMode="hidden">
              <a:xfrm>
                <a:off x="164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0" name="Freeform 3479"/>
              <p:cNvSpPr>
                <a:spLocks/>
              </p:cNvSpPr>
              <p:nvPr/>
            </p:nvSpPr>
            <p:spPr bwMode="hidden">
              <a:xfrm>
                <a:off x="155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1" name="Freeform 3480"/>
              <p:cNvSpPr>
                <a:spLocks/>
              </p:cNvSpPr>
              <p:nvPr/>
            </p:nvSpPr>
            <p:spPr bwMode="hidden">
              <a:xfrm>
                <a:off x="147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2" name="Freeform 3481"/>
              <p:cNvSpPr>
                <a:spLocks/>
              </p:cNvSpPr>
              <p:nvPr/>
            </p:nvSpPr>
            <p:spPr bwMode="hidden">
              <a:xfrm>
                <a:off x="138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3" name="Freeform 3482"/>
              <p:cNvSpPr>
                <a:spLocks/>
              </p:cNvSpPr>
              <p:nvPr/>
            </p:nvSpPr>
            <p:spPr bwMode="hidden">
              <a:xfrm>
                <a:off x="129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4" name="Freeform 3483"/>
              <p:cNvSpPr>
                <a:spLocks/>
              </p:cNvSpPr>
              <p:nvPr/>
            </p:nvSpPr>
            <p:spPr bwMode="hidden">
              <a:xfrm>
                <a:off x="121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5" name="Freeform 3484"/>
              <p:cNvSpPr>
                <a:spLocks/>
              </p:cNvSpPr>
              <p:nvPr/>
            </p:nvSpPr>
            <p:spPr bwMode="hidden">
              <a:xfrm>
                <a:off x="112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6" name="Freeform 3485"/>
              <p:cNvSpPr>
                <a:spLocks/>
              </p:cNvSpPr>
              <p:nvPr/>
            </p:nvSpPr>
            <p:spPr bwMode="hidden">
              <a:xfrm>
                <a:off x="104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7" name="Freeform 3486"/>
              <p:cNvSpPr>
                <a:spLocks/>
              </p:cNvSpPr>
              <p:nvPr/>
            </p:nvSpPr>
            <p:spPr bwMode="hidden">
              <a:xfrm>
                <a:off x="95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8" name="Freeform 3487"/>
              <p:cNvSpPr>
                <a:spLocks/>
              </p:cNvSpPr>
              <p:nvPr/>
            </p:nvSpPr>
            <p:spPr bwMode="hidden">
              <a:xfrm>
                <a:off x="867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49" name="Freeform 3488"/>
              <p:cNvSpPr>
                <a:spLocks/>
              </p:cNvSpPr>
              <p:nvPr/>
            </p:nvSpPr>
            <p:spPr bwMode="hidden">
              <a:xfrm>
                <a:off x="78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0" name="Freeform 3489"/>
              <p:cNvSpPr>
                <a:spLocks/>
              </p:cNvSpPr>
              <p:nvPr/>
            </p:nvSpPr>
            <p:spPr bwMode="hidden">
              <a:xfrm>
                <a:off x="69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1" name="Freeform 3490"/>
              <p:cNvSpPr>
                <a:spLocks/>
              </p:cNvSpPr>
              <p:nvPr/>
            </p:nvSpPr>
            <p:spPr bwMode="hidden">
              <a:xfrm>
                <a:off x="60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2" name="Freeform 3491"/>
              <p:cNvSpPr>
                <a:spLocks/>
              </p:cNvSpPr>
              <p:nvPr/>
            </p:nvSpPr>
            <p:spPr bwMode="hidden">
              <a:xfrm>
                <a:off x="52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3" name="Freeform 3492"/>
              <p:cNvSpPr>
                <a:spLocks/>
              </p:cNvSpPr>
              <p:nvPr/>
            </p:nvSpPr>
            <p:spPr bwMode="hidden">
              <a:xfrm>
                <a:off x="43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4" name="Freeform 3493"/>
              <p:cNvSpPr>
                <a:spLocks/>
              </p:cNvSpPr>
              <p:nvPr/>
            </p:nvSpPr>
            <p:spPr bwMode="hidden">
              <a:xfrm>
                <a:off x="35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5" name="Freeform 3494"/>
              <p:cNvSpPr>
                <a:spLocks/>
              </p:cNvSpPr>
              <p:nvPr/>
            </p:nvSpPr>
            <p:spPr bwMode="hidden">
              <a:xfrm>
                <a:off x="26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6" name="Freeform 3495"/>
              <p:cNvSpPr>
                <a:spLocks/>
              </p:cNvSpPr>
              <p:nvPr/>
            </p:nvSpPr>
            <p:spPr bwMode="hidden">
              <a:xfrm>
                <a:off x="17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7" name="Freeform 3496"/>
              <p:cNvSpPr>
                <a:spLocks/>
              </p:cNvSpPr>
              <p:nvPr/>
            </p:nvSpPr>
            <p:spPr bwMode="hidden">
              <a:xfrm>
                <a:off x="9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8" name="Freeform 3497"/>
              <p:cNvSpPr>
                <a:spLocks/>
              </p:cNvSpPr>
              <p:nvPr/>
            </p:nvSpPr>
            <p:spPr bwMode="hidden">
              <a:xfrm>
                <a:off x="9" y="402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59" name="Freeform 3498"/>
              <p:cNvSpPr>
                <a:spLocks/>
              </p:cNvSpPr>
              <p:nvPr/>
            </p:nvSpPr>
            <p:spPr bwMode="hidden">
              <a:xfrm>
                <a:off x="569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0" name="Freeform 3499"/>
              <p:cNvSpPr>
                <a:spLocks/>
              </p:cNvSpPr>
              <p:nvPr/>
            </p:nvSpPr>
            <p:spPr bwMode="hidden">
              <a:xfrm>
                <a:off x="5607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1" name="Freeform 3500"/>
              <p:cNvSpPr>
                <a:spLocks/>
              </p:cNvSpPr>
              <p:nvPr/>
            </p:nvSpPr>
            <p:spPr bwMode="hidden">
              <a:xfrm>
                <a:off x="552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2" name="Freeform 3501"/>
              <p:cNvSpPr>
                <a:spLocks/>
              </p:cNvSpPr>
              <p:nvPr/>
            </p:nvSpPr>
            <p:spPr bwMode="hidden">
              <a:xfrm>
                <a:off x="543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3" name="Freeform 3502"/>
              <p:cNvSpPr>
                <a:spLocks/>
              </p:cNvSpPr>
              <p:nvPr/>
            </p:nvSpPr>
            <p:spPr bwMode="hidden">
              <a:xfrm>
                <a:off x="534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4" name="Freeform 3503"/>
              <p:cNvSpPr>
                <a:spLocks/>
              </p:cNvSpPr>
              <p:nvPr/>
            </p:nvSpPr>
            <p:spPr bwMode="hidden">
              <a:xfrm>
                <a:off x="526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5" name="Freeform 3504"/>
              <p:cNvSpPr>
                <a:spLocks/>
              </p:cNvSpPr>
              <p:nvPr/>
            </p:nvSpPr>
            <p:spPr bwMode="hidden">
              <a:xfrm>
                <a:off x="517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6" name="Freeform 3505"/>
              <p:cNvSpPr>
                <a:spLocks/>
              </p:cNvSpPr>
              <p:nvPr/>
            </p:nvSpPr>
            <p:spPr bwMode="hidden">
              <a:xfrm>
                <a:off x="509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7" name="Freeform 3506"/>
              <p:cNvSpPr>
                <a:spLocks/>
              </p:cNvSpPr>
              <p:nvPr/>
            </p:nvSpPr>
            <p:spPr bwMode="hidden">
              <a:xfrm>
                <a:off x="500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8" name="Freeform 3507"/>
              <p:cNvSpPr>
                <a:spLocks/>
              </p:cNvSpPr>
              <p:nvPr/>
            </p:nvSpPr>
            <p:spPr bwMode="hidden">
              <a:xfrm>
                <a:off x="491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69" name="Freeform 3508"/>
              <p:cNvSpPr>
                <a:spLocks/>
              </p:cNvSpPr>
              <p:nvPr/>
            </p:nvSpPr>
            <p:spPr bwMode="hidden">
              <a:xfrm>
                <a:off x="483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0" name="Freeform 3509"/>
              <p:cNvSpPr>
                <a:spLocks/>
              </p:cNvSpPr>
              <p:nvPr/>
            </p:nvSpPr>
            <p:spPr bwMode="hidden">
              <a:xfrm>
                <a:off x="474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1" name="Freeform 3510"/>
              <p:cNvSpPr>
                <a:spLocks/>
              </p:cNvSpPr>
              <p:nvPr/>
            </p:nvSpPr>
            <p:spPr bwMode="hidden">
              <a:xfrm>
                <a:off x="4659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2" name="Freeform 3511"/>
              <p:cNvSpPr>
                <a:spLocks/>
              </p:cNvSpPr>
              <p:nvPr/>
            </p:nvSpPr>
            <p:spPr bwMode="hidden">
              <a:xfrm>
                <a:off x="457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3" name="Freeform 3512"/>
              <p:cNvSpPr>
                <a:spLocks/>
              </p:cNvSpPr>
              <p:nvPr/>
            </p:nvSpPr>
            <p:spPr bwMode="hidden">
              <a:xfrm>
                <a:off x="448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4" name="Freeform 3513"/>
              <p:cNvSpPr>
                <a:spLocks/>
              </p:cNvSpPr>
              <p:nvPr/>
            </p:nvSpPr>
            <p:spPr bwMode="hidden">
              <a:xfrm>
                <a:off x="440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5" name="Freeform 3514"/>
              <p:cNvSpPr>
                <a:spLocks/>
              </p:cNvSpPr>
              <p:nvPr/>
            </p:nvSpPr>
            <p:spPr bwMode="hidden">
              <a:xfrm>
                <a:off x="431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6" name="Freeform 3515"/>
              <p:cNvSpPr>
                <a:spLocks/>
              </p:cNvSpPr>
              <p:nvPr/>
            </p:nvSpPr>
            <p:spPr bwMode="hidden">
              <a:xfrm>
                <a:off x="422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7" name="Freeform 3516"/>
              <p:cNvSpPr>
                <a:spLocks/>
              </p:cNvSpPr>
              <p:nvPr/>
            </p:nvSpPr>
            <p:spPr bwMode="hidden">
              <a:xfrm>
                <a:off x="414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8" name="Freeform 3517"/>
              <p:cNvSpPr>
                <a:spLocks/>
              </p:cNvSpPr>
              <p:nvPr/>
            </p:nvSpPr>
            <p:spPr bwMode="hidden">
              <a:xfrm>
                <a:off x="405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79" name="Freeform 3518"/>
              <p:cNvSpPr>
                <a:spLocks/>
              </p:cNvSpPr>
              <p:nvPr/>
            </p:nvSpPr>
            <p:spPr bwMode="hidden">
              <a:xfrm>
                <a:off x="397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0" name="Freeform 3519"/>
              <p:cNvSpPr>
                <a:spLocks/>
              </p:cNvSpPr>
              <p:nvPr/>
            </p:nvSpPr>
            <p:spPr bwMode="hidden">
              <a:xfrm>
                <a:off x="388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1" name="Freeform 3520"/>
              <p:cNvSpPr>
                <a:spLocks/>
              </p:cNvSpPr>
              <p:nvPr/>
            </p:nvSpPr>
            <p:spPr bwMode="hidden">
              <a:xfrm>
                <a:off x="379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2" name="Freeform 3521"/>
              <p:cNvSpPr>
                <a:spLocks/>
              </p:cNvSpPr>
              <p:nvPr/>
            </p:nvSpPr>
            <p:spPr bwMode="hidden">
              <a:xfrm>
                <a:off x="3711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3" name="Freeform 3522"/>
              <p:cNvSpPr>
                <a:spLocks/>
              </p:cNvSpPr>
              <p:nvPr/>
            </p:nvSpPr>
            <p:spPr bwMode="hidden">
              <a:xfrm>
                <a:off x="362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4" name="Freeform 3523"/>
              <p:cNvSpPr>
                <a:spLocks/>
              </p:cNvSpPr>
              <p:nvPr/>
            </p:nvSpPr>
            <p:spPr bwMode="hidden">
              <a:xfrm>
                <a:off x="353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5" name="Freeform 3524"/>
              <p:cNvSpPr>
                <a:spLocks/>
              </p:cNvSpPr>
              <p:nvPr/>
            </p:nvSpPr>
            <p:spPr bwMode="hidden">
              <a:xfrm>
                <a:off x="345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6" name="Freeform 3525"/>
              <p:cNvSpPr>
                <a:spLocks/>
              </p:cNvSpPr>
              <p:nvPr/>
            </p:nvSpPr>
            <p:spPr bwMode="hidden">
              <a:xfrm>
                <a:off x="336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7" name="Freeform 3526"/>
              <p:cNvSpPr>
                <a:spLocks/>
              </p:cNvSpPr>
              <p:nvPr/>
            </p:nvSpPr>
            <p:spPr bwMode="hidden">
              <a:xfrm>
                <a:off x="328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8" name="Freeform 3527"/>
              <p:cNvSpPr>
                <a:spLocks/>
              </p:cNvSpPr>
              <p:nvPr/>
            </p:nvSpPr>
            <p:spPr bwMode="hidden">
              <a:xfrm>
                <a:off x="319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89" name="Freeform 3528"/>
              <p:cNvSpPr>
                <a:spLocks/>
              </p:cNvSpPr>
              <p:nvPr/>
            </p:nvSpPr>
            <p:spPr bwMode="hidden">
              <a:xfrm>
                <a:off x="310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0" name="Freeform 3529"/>
              <p:cNvSpPr>
                <a:spLocks/>
              </p:cNvSpPr>
              <p:nvPr/>
            </p:nvSpPr>
            <p:spPr bwMode="hidden">
              <a:xfrm>
                <a:off x="302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1" name="Freeform 3530"/>
              <p:cNvSpPr>
                <a:spLocks/>
              </p:cNvSpPr>
              <p:nvPr/>
            </p:nvSpPr>
            <p:spPr bwMode="hidden">
              <a:xfrm>
                <a:off x="293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2" name="Freeform 3531"/>
              <p:cNvSpPr>
                <a:spLocks/>
              </p:cNvSpPr>
              <p:nvPr/>
            </p:nvSpPr>
            <p:spPr bwMode="hidden">
              <a:xfrm>
                <a:off x="285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3" name="Freeform 3532"/>
              <p:cNvSpPr>
                <a:spLocks/>
              </p:cNvSpPr>
              <p:nvPr/>
            </p:nvSpPr>
            <p:spPr bwMode="hidden">
              <a:xfrm>
                <a:off x="2763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4" name="Freeform 3533"/>
              <p:cNvSpPr>
                <a:spLocks/>
              </p:cNvSpPr>
              <p:nvPr/>
            </p:nvSpPr>
            <p:spPr bwMode="hidden">
              <a:xfrm>
                <a:off x="267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5" name="Freeform 3534"/>
              <p:cNvSpPr>
                <a:spLocks/>
              </p:cNvSpPr>
              <p:nvPr/>
            </p:nvSpPr>
            <p:spPr bwMode="hidden">
              <a:xfrm>
                <a:off x="259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6" name="Freeform 3535"/>
              <p:cNvSpPr>
                <a:spLocks/>
              </p:cNvSpPr>
              <p:nvPr/>
            </p:nvSpPr>
            <p:spPr bwMode="hidden">
              <a:xfrm>
                <a:off x="250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7" name="Freeform 3536"/>
              <p:cNvSpPr>
                <a:spLocks/>
              </p:cNvSpPr>
              <p:nvPr/>
            </p:nvSpPr>
            <p:spPr bwMode="hidden">
              <a:xfrm>
                <a:off x="241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8" name="Freeform 3537"/>
              <p:cNvSpPr>
                <a:spLocks/>
              </p:cNvSpPr>
              <p:nvPr/>
            </p:nvSpPr>
            <p:spPr bwMode="hidden">
              <a:xfrm>
                <a:off x="233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399" name="Freeform 3538"/>
              <p:cNvSpPr>
                <a:spLocks/>
              </p:cNvSpPr>
              <p:nvPr/>
            </p:nvSpPr>
            <p:spPr bwMode="hidden">
              <a:xfrm>
                <a:off x="224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0" name="Freeform 3539"/>
              <p:cNvSpPr>
                <a:spLocks/>
              </p:cNvSpPr>
              <p:nvPr/>
            </p:nvSpPr>
            <p:spPr bwMode="hidden">
              <a:xfrm>
                <a:off x="216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1" name="Freeform 3540"/>
              <p:cNvSpPr>
                <a:spLocks/>
              </p:cNvSpPr>
              <p:nvPr/>
            </p:nvSpPr>
            <p:spPr bwMode="hidden">
              <a:xfrm>
                <a:off x="207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2" name="Freeform 3541"/>
              <p:cNvSpPr>
                <a:spLocks/>
              </p:cNvSpPr>
              <p:nvPr/>
            </p:nvSpPr>
            <p:spPr bwMode="hidden">
              <a:xfrm>
                <a:off x="198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3" name="Freeform 3542"/>
              <p:cNvSpPr>
                <a:spLocks/>
              </p:cNvSpPr>
              <p:nvPr/>
            </p:nvSpPr>
            <p:spPr bwMode="hidden">
              <a:xfrm>
                <a:off x="190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4" name="Freeform 3543"/>
              <p:cNvSpPr>
                <a:spLocks/>
              </p:cNvSpPr>
              <p:nvPr/>
            </p:nvSpPr>
            <p:spPr bwMode="hidden">
              <a:xfrm>
                <a:off x="1815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5" name="Freeform 3544"/>
              <p:cNvSpPr>
                <a:spLocks/>
              </p:cNvSpPr>
              <p:nvPr/>
            </p:nvSpPr>
            <p:spPr bwMode="hidden">
              <a:xfrm>
                <a:off x="172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6" name="Freeform 3545"/>
              <p:cNvSpPr>
                <a:spLocks/>
              </p:cNvSpPr>
              <p:nvPr/>
            </p:nvSpPr>
            <p:spPr bwMode="hidden">
              <a:xfrm>
                <a:off x="164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7" name="Freeform 3546"/>
              <p:cNvSpPr>
                <a:spLocks/>
              </p:cNvSpPr>
              <p:nvPr/>
            </p:nvSpPr>
            <p:spPr bwMode="hidden">
              <a:xfrm>
                <a:off x="155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8" name="Freeform 3547"/>
              <p:cNvSpPr>
                <a:spLocks/>
              </p:cNvSpPr>
              <p:nvPr/>
            </p:nvSpPr>
            <p:spPr bwMode="hidden">
              <a:xfrm>
                <a:off x="147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09" name="Freeform 3548"/>
              <p:cNvSpPr>
                <a:spLocks/>
              </p:cNvSpPr>
              <p:nvPr/>
            </p:nvSpPr>
            <p:spPr bwMode="hidden">
              <a:xfrm>
                <a:off x="138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0" name="Freeform 3549"/>
              <p:cNvSpPr>
                <a:spLocks/>
              </p:cNvSpPr>
              <p:nvPr/>
            </p:nvSpPr>
            <p:spPr bwMode="hidden">
              <a:xfrm>
                <a:off x="129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1" name="Freeform 3550"/>
              <p:cNvSpPr>
                <a:spLocks/>
              </p:cNvSpPr>
              <p:nvPr/>
            </p:nvSpPr>
            <p:spPr bwMode="hidden">
              <a:xfrm>
                <a:off x="121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2" name="Freeform 3551"/>
              <p:cNvSpPr>
                <a:spLocks/>
              </p:cNvSpPr>
              <p:nvPr/>
            </p:nvSpPr>
            <p:spPr bwMode="hidden">
              <a:xfrm>
                <a:off x="112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3" name="Freeform 3552"/>
              <p:cNvSpPr>
                <a:spLocks/>
              </p:cNvSpPr>
              <p:nvPr/>
            </p:nvSpPr>
            <p:spPr bwMode="hidden">
              <a:xfrm>
                <a:off x="104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4" name="Freeform 3553"/>
              <p:cNvSpPr>
                <a:spLocks/>
              </p:cNvSpPr>
              <p:nvPr/>
            </p:nvSpPr>
            <p:spPr bwMode="hidden">
              <a:xfrm>
                <a:off x="95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5" name="Freeform 3554"/>
              <p:cNvSpPr>
                <a:spLocks/>
              </p:cNvSpPr>
              <p:nvPr/>
            </p:nvSpPr>
            <p:spPr bwMode="hidden">
              <a:xfrm>
                <a:off x="867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6" name="Freeform 3555"/>
              <p:cNvSpPr>
                <a:spLocks/>
              </p:cNvSpPr>
              <p:nvPr/>
            </p:nvSpPr>
            <p:spPr bwMode="hidden">
              <a:xfrm>
                <a:off x="78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7" name="Freeform 3556"/>
              <p:cNvSpPr>
                <a:spLocks/>
              </p:cNvSpPr>
              <p:nvPr/>
            </p:nvSpPr>
            <p:spPr bwMode="hidden">
              <a:xfrm>
                <a:off x="69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8" name="Freeform 3557"/>
              <p:cNvSpPr>
                <a:spLocks/>
              </p:cNvSpPr>
              <p:nvPr/>
            </p:nvSpPr>
            <p:spPr bwMode="hidden">
              <a:xfrm>
                <a:off x="60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19" name="Freeform 3558"/>
              <p:cNvSpPr>
                <a:spLocks/>
              </p:cNvSpPr>
              <p:nvPr/>
            </p:nvSpPr>
            <p:spPr bwMode="hidden">
              <a:xfrm>
                <a:off x="52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0" name="Freeform 3559"/>
              <p:cNvSpPr>
                <a:spLocks/>
              </p:cNvSpPr>
              <p:nvPr/>
            </p:nvSpPr>
            <p:spPr bwMode="hidden">
              <a:xfrm>
                <a:off x="43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1" name="Freeform 3560"/>
              <p:cNvSpPr>
                <a:spLocks/>
              </p:cNvSpPr>
              <p:nvPr/>
            </p:nvSpPr>
            <p:spPr bwMode="hidden">
              <a:xfrm>
                <a:off x="35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2" name="Freeform 3561"/>
              <p:cNvSpPr>
                <a:spLocks/>
              </p:cNvSpPr>
              <p:nvPr/>
            </p:nvSpPr>
            <p:spPr bwMode="hidden">
              <a:xfrm>
                <a:off x="26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3" name="Freeform 3562"/>
              <p:cNvSpPr>
                <a:spLocks/>
              </p:cNvSpPr>
              <p:nvPr/>
            </p:nvSpPr>
            <p:spPr bwMode="hidden">
              <a:xfrm>
                <a:off x="17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4" name="Freeform 3563"/>
              <p:cNvSpPr>
                <a:spLocks/>
              </p:cNvSpPr>
              <p:nvPr/>
            </p:nvSpPr>
            <p:spPr bwMode="hidden">
              <a:xfrm>
                <a:off x="9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5" name="Freeform 3564"/>
              <p:cNvSpPr>
                <a:spLocks/>
              </p:cNvSpPr>
              <p:nvPr/>
            </p:nvSpPr>
            <p:spPr bwMode="hidden">
              <a:xfrm>
                <a:off x="9" y="419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6" name="Freeform 3565"/>
              <p:cNvSpPr>
                <a:spLocks/>
              </p:cNvSpPr>
              <p:nvPr/>
            </p:nvSpPr>
            <p:spPr bwMode="hidden">
              <a:xfrm>
                <a:off x="569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7" name="Freeform 3566"/>
              <p:cNvSpPr>
                <a:spLocks/>
              </p:cNvSpPr>
              <p:nvPr/>
            </p:nvSpPr>
            <p:spPr bwMode="hidden">
              <a:xfrm>
                <a:off x="5607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8" name="Freeform 3567"/>
              <p:cNvSpPr>
                <a:spLocks/>
              </p:cNvSpPr>
              <p:nvPr/>
            </p:nvSpPr>
            <p:spPr bwMode="hidden">
              <a:xfrm>
                <a:off x="552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29" name="Freeform 3568"/>
              <p:cNvSpPr>
                <a:spLocks/>
              </p:cNvSpPr>
              <p:nvPr/>
            </p:nvSpPr>
            <p:spPr bwMode="hidden">
              <a:xfrm>
                <a:off x="543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0" name="Freeform 3569"/>
              <p:cNvSpPr>
                <a:spLocks/>
              </p:cNvSpPr>
              <p:nvPr/>
            </p:nvSpPr>
            <p:spPr bwMode="hidden">
              <a:xfrm>
                <a:off x="534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1" name="Freeform 3570"/>
              <p:cNvSpPr>
                <a:spLocks/>
              </p:cNvSpPr>
              <p:nvPr/>
            </p:nvSpPr>
            <p:spPr bwMode="hidden">
              <a:xfrm>
                <a:off x="526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2" name="Freeform 3571"/>
              <p:cNvSpPr>
                <a:spLocks/>
              </p:cNvSpPr>
              <p:nvPr/>
            </p:nvSpPr>
            <p:spPr bwMode="hidden">
              <a:xfrm>
                <a:off x="517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3" name="Freeform 3572"/>
              <p:cNvSpPr>
                <a:spLocks/>
              </p:cNvSpPr>
              <p:nvPr/>
            </p:nvSpPr>
            <p:spPr bwMode="hidden">
              <a:xfrm>
                <a:off x="509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4" name="Freeform 3573"/>
              <p:cNvSpPr>
                <a:spLocks/>
              </p:cNvSpPr>
              <p:nvPr/>
            </p:nvSpPr>
            <p:spPr bwMode="hidden">
              <a:xfrm>
                <a:off x="500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5" name="Freeform 3574"/>
              <p:cNvSpPr>
                <a:spLocks/>
              </p:cNvSpPr>
              <p:nvPr/>
            </p:nvSpPr>
            <p:spPr bwMode="hidden">
              <a:xfrm>
                <a:off x="491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6" name="Freeform 3575"/>
              <p:cNvSpPr>
                <a:spLocks/>
              </p:cNvSpPr>
              <p:nvPr/>
            </p:nvSpPr>
            <p:spPr bwMode="hidden">
              <a:xfrm>
                <a:off x="483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7" name="Freeform 3576"/>
              <p:cNvSpPr>
                <a:spLocks/>
              </p:cNvSpPr>
              <p:nvPr/>
            </p:nvSpPr>
            <p:spPr bwMode="hidden">
              <a:xfrm>
                <a:off x="474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8" name="Freeform 3577"/>
              <p:cNvSpPr>
                <a:spLocks/>
              </p:cNvSpPr>
              <p:nvPr/>
            </p:nvSpPr>
            <p:spPr bwMode="hidden">
              <a:xfrm>
                <a:off x="4659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39" name="Freeform 3578"/>
              <p:cNvSpPr>
                <a:spLocks/>
              </p:cNvSpPr>
              <p:nvPr/>
            </p:nvSpPr>
            <p:spPr bwMode="hidden">
              <a:xfrm>
                <a:off x="457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0" name="Freeform 3579"/>
              <p:cNvSpPr>
                <a:spLocks/>
              </p:cNvSpPr>
              <p:nvPr/>
            </p:nvSpPr>
            <p:spPr bwMode="hidden">
              <a:xfrm>
                <a:off x="448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1" name="Freeform 3580"/>
              <p:cNvSpPr>
                <a:spLocks/>
              </p:cNvSpPr>
              <p:nvPr/>
            </p:nvSpPr>
            <p:spPr bwMode="hidden">
              <a:xfrm>
                <a:off x="440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2" name="Freeform 3581"/>
              <p:cNvSpPr>
                <a:spLocks/>
              </p:cNvSpPr>
              <p:nvPr/>
            </p:nvSpPr>
            <p:spPr bwMode="hidden">
              <a:xfrm>
                <a:off x="431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3" name="Freeform 3582"/>
              <p:cNvSpPr>
                <a:spLocks/>
              </p:cNvSpPr>
              <p:nvPr/>
            </p:nvSpPr>
            <p:spPr bwMode="hidden">
              <a:xfrm>
                <a:off x="422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4" name="Freeform 3583"/>
              <p:cNvSpPr>
                <a:spLocks/>
              </p:cNvSpPr>
              <p:nvPr/>
            </p:nvSpPr>
            <p:spPr bwMode="hidden">
              <a:xfrm>
                <a:off x="414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5" name="Freeform 3584"/>
              <p:cNvSpPr>
                <a:spLocks/>
              </p:cNvSpPr>
              <p:nvPr/>
            </p:nvSpPr>
            <p:spPr bwMode="hidden">
              <a:xfrm>
                <a:off x="405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6" name="Freeform 3585"/>
              <p:cNvSpPr>
                <a:spLocks/>
              </p:cNvSpPr>
              <p:nvPr/>
            </p:nvSpPr>
            <p:spPr bwMode="hidden">
              <a:xfrm>
                <a:off x="397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7" name="Freeform 3586"/>
              <p:cNvSpPr>
                <a:spLocks/>
              </p:cNvSpPr>
              <p:nvPr/>
            </p:nvSpPr>
            <p:spPr bwMode="hidden">
              <a:xfrm>
                <a:off x="388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8" name="Freeform 3587"/>
              <p:cNvSpPr>
                <a:spLocks/>
              </p:cNvSpPr>
              <p:nvPr/>
            </p:nvSpPr>
            <p:spPr bwMode="hidden">
              <a:xfrm>
                <a:off x="379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49" name="Freeform 3588"/>
              <p:cNvSpPr>
                <a:spLocks/>
              </p:cNvSpPr>
              <p:nvPr/>
            </p:nvSpPr>
            <p:spPr bwMode="hidden">
              <a:xfrm>
                <a:off x="3711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0" name="Freeform 3589"/>
              <p:cNvSpPr>
                <a:spLocks/>
              </p:cNvSpPr>
              <p:nvPr/>
            </p:nvSpPr>
            <p:spPr bwMode="hidden">
              <a:xfrm>
                <a:off x="362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1" name="Freeform 3590"/>
              <p:cNvSpPr>
                <a:spLocks/>
              </p:cNvSpPr>
              <p:nvPr/>
            </p:nvSpPr>
            <p:spPr bwMode="hidden">
              <a:xfrm>
                <a:off x="353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2" name="Freeform 3591"/>
              <p:cNvSpPr>
                <a:spLocks/>
              </p:cNvSpPr>
              <p:nvPr/>
            </p:nvSpPr>
            <p:spPr bwMode="hidden">
              <a:xfrm>
                <a:off x="345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3" name="Freeform 3592"/>
              <p:cNvSpPr>
                <a:spLocks/>
              </p:cNvSpPr>
              <p:nvPr/>
            </p:nvSpPr>
            <p:spPr bwMode="hidden">
              <a:xfrm>
                <a:off x="336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4" name="Freeform 3593"/>
              <p:cNvSpPr>
                <a:spLocks/>
              </p:cNvSpPr>
              <p:nvPr/>
            </p:nvSpPr>
            <p:spPr bwMode="hidden">
              <a:xfrm>
                <a:off x="328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5" name="Freeform 3594"/>
              <p:cNvSpPr>
                <a:spLocks/>
              </p:cNvSpPr>
              <p:nvPr/>
            </p:nvSpPr>
            <p:spPr bwMode="hidden">
              <a:xfrm>
                <a:off x="319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6" name="Freeform 3595"/>
              <p:cNvSpPr>
                <a:spLocks/>
              </p:cNvSpPr>
              <p:nvPr/>
            </p:nvSpPr>
            <p:spPr bwMode="hidden">
              <a:xfrm>
                <a:off x="310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7" name="Freeform 3596"/>
              <p:cNvSpPr>
                <a:spLocks/>
              </p:cNvSpPr>
              <p:nvPr/>
            </p:nvSpPr>
            <p:spPr bwMode="hidden">
              <a:xfrm>
                <a:off x="302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8" name="Freeform 3597"/>
              <p:cNvSpPr>
                <a:spLocks/>
              </p:cNvSpPr>
              <p:nvPr/>
            </p:nvSpPr>
            <p:spPr bwMode="hidden">
              <a:xfrm>
                <a:off x="293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59" name="Freeform 3598"/>
              <p:cNvSpPr>
                <a:spLocks/>
              </p:cNvSpPr>
              <p:nvPr/>
            </p:nvSpPr>
            <p:spPr bwMode="hidden">
              <a:xfrm>
                <a:off x="285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0" name="Freeform 3599"/>
              <p:cNvSpPr>
                <a:spLocks/>
              </p:cNvSpPr>
              <p:nvPr/>
            </p:nvSpPr>
            <p:spPr bwMode="hidden">
              <a:xfrm>
                <a:off x="2763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1" name="Freeform 3600"/>
              <p:cNvSpPr>
                <a:spLocks/>
              </p:cNvSpPr>
              <p:nvPr/>
            </p:nvSpPr>
            <p:spPr bwMode="hidden">
              <a:xfrm>
                <a:off x="267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2" name="Freeform 3601"/>
              <p:cNvSpPr>
                <a:spLocks/>
              </p:cNvSpPr>
              <p:nvPr/>
            </p:nvSpPr>
            <p:spPr bwMode="hidden">
              <a:xfrm>
                <a:off x="259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3" name="Freeform 3602"/>
              <p:cNvSpPr>
                <a:spLocks/>
              </p:cNvSpPr>
              <p:nvPr/>
            </p:nvSpPr>
            <p:spPr bwMode="hidden">
              <a:xfrm>
                <a:off x="250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4" name="Freeform 3603"/>
              <p:cNvSpPr>
                <a:spLocks/>
              </p:cNvSpPr>
              <p:nvPr/>
            </p:nvSpPr>
            <p:spPr bwMode="hidden">
              <a:xfrm>
                <a:off x="241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5" name="Freeform 3604"/>
              <p:cNvSpPr>
                <a:spLocks/>
              </p:cNvSpPr>
              <p:nvPr/>
            </p:nvSpPr>
            <p:spPr bwMode="hidden">
              <a:xfrm>
                <a:off x="233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6" name="Freeform 3605"/>
              <p:cNvSpPr>
                <a:spLocks/>
              </p:cNvSpPr>
              <p:nvPr/>
            </p:nvSpPr>
            <p:spPr bwMode="hidden">
              <a:xfrm>
                <a:off x="224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7" name="Freeform 3606"/>
              <p:cNvSpPr>
                <a:spLocks/>
              </p:cNvSpPr>
              <p:nvPr/>
            </p:nvSpPr>
            <p:spPr bwMode="hidden">
              <a:xfrm>
                <a:off x="216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8" name="Freeform 3607"/>
              <p:cNvSpPr>
                <a:spLocks/>
              </p:cNvSpPr>
              <p:nvPr/>
            </p:nvSpPr>
            <p:spPr bwMode="hidden">
              <a:xfrm>
                <a:off x="207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69" name="Freeform 3608"/>
              <p:cNvSpPr>
                <a:spLocks/>
              </p:cNvSpPr>
              <p:nvPr/>
            </p:nvSpPr>
            <p:spPr bwMode="hidden">
              <a:xfrm>
                <a:off x="198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0" name="Freeform 3609"/>
              <p:cNvSpPr>
                <a:spLocks/>
              </p:cNvSpPr>
              <p:nvPr/>
            </p:nvSpPr>
            <p:spPr bwMode="hidden">
              <a:xfrm>
                <a:off x="190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1" name="Freeform 3610"/>
              <p:cNvSpPr>
                <a:spLocks/>
              </p:cNvSpPr>
              <p:nvPr/>
            </p:nvSpPr>
            <p:spPr bwMode="hidden">
              <a:xfrm>
                <a:off x="1815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2" name="Freeform 3611"/>
              <p:cNvSpPr>
                <a:spLocks/>
              </p:cNvSpPr>
              <p:nvPr/>
            </p:nvSpPr>
            <p:spPr bwMode="hidden">
              <a:xfrm>
                <a:off x="172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3" name="Freeform 3612"/>
              <p:cNvSpPr>
                <a:spLocks/>
              </p:cNvSpPr>
              <p:nvPr/>
            </p:nvSpPr>
            <p:spPr bwMode="hidden">
              <a:xfrm>
                <a:off x="164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4" name="Freeform 3613"/>
              <p:cNvSpPr>
                <a:spLocks/>
              </p:cNvSpPr>
              <p:nvPr/>
            </p:nvSpPr>
            <p:spPr bwMode="hidden">
              <a:xfrm>
                <a:off x="155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5" name="Freeform 3614"/>
              <p:cNvSpPr>
                <a:spLocks/>
              </p:cNvSpPr>
              <p:nvPr/>
            </p:nvSpPr>
            <p:spPr bwMode="hidden">
              <a:xfrm>
                <a:off x="147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6" name="Freeform 3615"/>
              <p:cNvSpPr>
                <a:spLocks/>
              </p:cNvSpPr>
              <p:nvPr/>
            </p:nvSpPr>
            <p:spPr bwMode="hidden">
              <a:xfrm>
                <a:off x="138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7" name="Freeform 3616"/>
              <p:cNvSpPr>
                <a:spLocks/>
              </p:cNvSpPr>
              <p:nvPr/>
            </p:nvSpPr>
            <p:spPr bwMode="hidden">
              <a:xfrm>
                <a:off x="129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8" name="Freeform 3617"/>
              <p:cNvSpPr>
                <a:spLocks/>
              </p:cNvSpPr>
              <p:nvPr/>
            </p:nvSpPr>
            <p:spPr bwMode="hidden">
              <a:xfrm>
                <a:off x="121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79" name="Freeform 3618"/>
              <p:cNvSpPr>
                <a:spLocks/>
              </p:cNvSpPr>
              <p:nvPr/>
            </p:nvSpPr>
            <p:spPr bwMode="hidden">
              <a:xfrm>
                <a:off x="112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0" name="Freeform 3619"/>
              <p:cNvSpPr>
                <a:spLocks/>
              </p:cNvSpPr>
              <p:nvPr/>
            </p:nvSpPr>
            <p:spPr bwMode="hidden">
              <a:xfrm>
                <a:off x="104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1" name="Freeform 3620"/>
              <p:cNvSpPr>
                <a:spLocks/>
              </p:cNvSpPr>
              <p:nvPr/>
            </p:nvSpPr>
            <p:spPr bwMode="hidden">
              <a:xfrm>
                <a:off x="95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2" name="Freeform 3621"/>
              <p:cNvSpPr>
                <a:spLocks/>
              </p:cNvSpPr>
              <p:nvPr/>
            </p:nvSpPr>
            <p:spPr bwMode="hidden">
              <a:xfrm>
                <a:off x="867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3" name="Freeform 3622"/>
              <p:cNvSpPr>
                <a:spLocks/>
              </p:cNvSpPr>
              <p:nvPr/>
            </p:nvSpPr>
            <p:spPr bwMode="hidden">
              <a:xfrm>
                <a:off x="78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4" name="Freeform 3623"/>
              <p:cNvSpPr>
                <a:spLocks/>
              </p:cNvSpPr>
              <p:nvPr/>
            </p:nvSpPr>
            <p:spPr bwMode="hidden">
              <a:xfrm>
                <a:off x="69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5" name="Freeform 3624"/>
              <p:cNvSpPr>
                <a:spLocks/>
              </p:cNvSpPr>
              <p:nvPr/>
            </p:nvSpPr>
            <p:spPr bwMode="hidden">
              <a:xfrm>
                <a:off x="60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6" name="Freeform 3625"/>
              <p:cNvSpPr>
                <a:spLocks/>
              </p:cNvSpPr>
              <p:nvPr/>
            </p:nvSpPr>
            <p:spPr bwMode="hidden">
              <a:xfrm>
                <a:off x="52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7" name="Freeform 3626"/>
              <p:cNvSpPr>
                <a:spLocks/>
              </p:cNvSpPr>
              <p:nvPr/>
            </p:nvSpPr>
            <p:spPr bwMode="hidden">
              <a:xfrm>
                <a:off x="43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8" name="Freeform 3627"/>
              <p:cNvSpPr>
                <a:spLocks/>
              </p:cNvSpPr>
              <p:nvPr/>
            </p:nvSpPr>
            <p:spPr bwMode="hidden">
              <a:xfrm>
                <a:off x="35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489" name="Freeform 3628"/>
              <p:cNvSpPr>
                <a:spLocks/>
              </p:cNvSpPr>
              <p:nvPr/>
            </p:nvSpPr>
            <p:spPr bwMode="hidden">
              <a:xfrm>
                <a:off x="26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</p:grpSp>
        <p:grpSp>
          <p:nvGrpSpPr>
            <p:cNvPr id="951" name="Group 3830"/>
            <p:cNvGrpSpPr>
              <a:grpSpLocks/>
            </p:cNvGrpSpPr>
            <p:nvPr/>
          </p:nvGrpSpPr>
          <p:grpSpPr bwMode="auto">
            <a:xfrm>
              <a:off x="9" y="1190"/>
              <a:ext cx="5728" cy="2959"/>
              <a:chOff x="9" y="1190"/>
              <a:chExt cx="5728" cy="2959"/>
            </a:xfrm>
          </p:grpSpPr>
          <p:sp>
            <p:nvSpPr>
              <p:cNvPr id="1090" name="Freeform 3630"/>
              <p:cNvSpPr>
                <a:spLocks/>
              </p:cNvSpPr>
              <p:nvPr/>
            </p:nvSpPr>
            <p:spPr bwMode="hidden">
              <a:xfrm>
                <a:off x="17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1" name="Freeform 3631"/>
              <p:cNvSpPr>
                <a:spLocks/>
              </p:cNvSpPr>
              <p:nvPr/>
            </p:nvSpPr>
            <p:spPr bwMode="hidden">
              <a:xfrm>
                <a:off x="9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2" name="Freeform 3632"/>
              <p:cNvSpPr>
                <a:spLocks/>
              </p:cNvSpPr>
              <p:nvPr/>
            </p:nvSpPr>
            <p:spPr bwMode="hidden">
              <a:xfrm>
                <a:off x="9" y="410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3" name="Freeform 3633"/>
              <p:cNvSpPr>
                <a:spLocks/>
              </p:cNvSpPr>
              <p:nvPr/>
            </p:nvSpPr>
            <p:spPr bwMode="hidden">
              <a:xfrm>
                <a:off x="569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4" name="Freeform 3634"/>
              <p:cNvSpPr>
                <a:spLocks/>
              </p:cNvSpPr>
              <p:nvPr/>
            </p:nvSpPr>
            <p:spPr bwMode="hidden">
              <a:xfrm>
                <a:off x="5607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5" name="Freeform 3635"/>
              <p:cNvSpPr>
                <a:spLocks/>
              </p:cNvSpPr>
              <p:nvPr/>
            </p:nvSpPr>
            <p:spPr bwMode="hidden">
              <a:xfrm>
                <a:off x="552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6" name="Freeform 3636"/>
              <p:cNvSpPr>
                <a:spLocks/>
              </p:cNvSpPr>
              <p:nvPr/>
            </p:nvSpPr>
            <p:spPr bwMode="hidden">
              <a:xfrm>
                <a:off x="543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7" name="Freeform 3637"/>
              <p:cNvSpPr>
                <a:spLocks/>
              </p:cNvSpPr>
              <p:nvPr/>
            </p:nvSpPr>
            <p:spPr bwMode="hidden">
              <a:xfrm>
                <a:off x="534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8" name="Freeform 3638"/>
              <p:cNvSpPr>
                <a:spLocks/>
              </p:cNvSpPr>
              <p:nvPr/>
            </p:nvSpPr>
            <p:spPr bwMode="hidden">
              <a:xfrm>
                <a:off x="526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099" name="Freeform 3639"/>
              <p:cNvSpPr>
                <a:spLocks/>
              </p:cNvSpPr>
              <p:nvPr/>
            </p:nvSpPr>
            <p:spPr bwMode="hidden">
              <a:xfrm>
                <a:off x="517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0" name="Freeform 3640"/>
              <p:cNvSpPr>
                <a:spLocks/>
              </p:cNvSpPr>
              <p:nvPr/>
            </p:nvSpPr>
            <p:spPr bwMode="hidden">
              <a:xfrm>
                <a:off x="509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1" name="Freeform 3641"/>
              <p:cNvSpPr>
                <a:spLocks/>
              </p:cNvSpPr>
              <p:nvPr/>
            </p:nvSpPr>
            <p:spPr bwMode="hidden">
              <a:xfrm>
                <a:off x="500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2" name="Freeform 3642"/>
              <p:cNvSpPr>
                <a:spLocks/>
              </p:cNvSpPr>
              <p:nvPr/>
            </p:nvSpPr>
            <p:spPr bwMode="hidden">
              <a:xfrm>
                <a:off x="491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3" name="Freeform 3643"/>
              <p:cNvSpPr>
                <a:spLocks/>
              </p:cNvSpPr>
              <p:nvPr/>
            </p:nvSpPr>
            <p:spPr bwMode="hidden">
              <a:xfrm>
                <a:off x="483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4" name="Freeform 3644"/>
              <p:cNvSpPr>
                <a:spLocks/>
              </p:cNvSpPr>
              <p:nvPr/>
            </p:nvSpPr>
            <p:spPr bwMode="hidden">
              <a:xfrm>
                <a:off x="474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5" name="Freeform 3645"/>
              <p:cNvSpPr>
                <a:spLocks/>
              </p:cNvSpPr>
              <p:nvPr/>
            </p:nvSpPr>
            <p:spPr bwMode="hidden">
              <a:xfrm>
                <a:off x="4659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6" name="Freeform 3646"/>
              <p:cNvSpPr>
                <a:spLocks/>
              </p:cNvSpPr>
              <p:nvPr/>
            </p:nvSpPr>
            <p:spPr bwMode="hidden">
              <a:xfrm>
                <a:off x="457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7" name="Freeform 3647"/>
              <p:cNvSpPr>
                <a:spLocks/>
              </p:cNvSpPr>
              <p:nvPr/>
            </p:nvSpPr>
            <p:spPr bwMode="hidden">
              <a:xfrm>
                <a:off x="448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8" name="Freeform 3648"/>
              <p:cNvSpPr>
                <a:spLocks/>
              </p:cNvSpPr>
              <p:nvPr/>
            </p:nvSpPr>
            <p:spPr bwMode="hidden">
              <a:xfrm>
                <a:off x="440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09" name="Freeform 3649"/>
              <p:cNvSpPr>
                <a:spLocks/>
              </p:cNvSpPr>
              <p:nvPr/>
            </p:nvSpPr>
            <p:spPr bwMode="hidden">
              <a:xfrm>
                <a:off x="431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0" name="Freeform 3650"/>
              <p:cNvSpPr>
                <a:spLocks/>
              </p:cNvSpPr>
              <p:nvPr/>
            </p:nvSpPr>
            <p:spPr bwMode="hidden">
              <a:xfrm>
                <a:off x="422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1" name="Freeform 3651"/>
              <p:cNvSpPr>
                <a:spLocks/>
              </p:cNvSpPr>
              <p:nvPr/>
            </p:nvSpPr>
            <p:spPr bwMode="hidden">
              <a:xfrm>
                <a:off x="414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2" name="Freeform 3652"/>
              <p:cNvSpPr>
                <a:spLocks/>
              </p:cNvSpPr>
              <p:nvPr/>
            </p:nvSpPr>
            <p:spPr bwMode="hidden">
              <a:xfrm>
                <a:off x="405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3" name="Freeform 3653"/>
              <p:cNvSpPr>
                <a:spLocks/>
              </p:cNvSpPr>
              <p:nvPr/>
            </p:nvSpPr>
            <p:spPr bwMode="hidden">
              <a:xfrm>
                <a:off x="397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4" name="Freeform 3654"/>
              <p:cNvSpPr>
                <a:spLocks/>
              </p:cNvSpPr>
              <p:nvPr/>
            </p:nvSpPr>
            <p:spPr bwMode="hidden">
              <a:xfrm>
                <a:off x="388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5" name="Freeform 3655"/>
              <p:cNvSpPr>
                <a:spLocks/>
              </p:cNvSpPr>
              <p:nvPr/>
            </p:nvSpPr>
            <p:spPr bwMode="hidden">
              <a:xfrm>
                <a:off x="379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6" name="Freeform 3656"/>
              <p:cNvSpPr>
                <a:spLocks/>
              </p:cNvSpPr>
              <p:nvPr/>
            </p:nvSpPr>
            <p:spPr bwMode="hidden">
              <a:xfrm>
                <a:off x="3711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7" name="Freeform 3657"/>
              <p:cNvSpPr>
                <a:spLocks/>
              </p:cNvSpPr>
              <p:nvPr/>
            </p:nvSpPr>
            <p:spPr bwMode="hidden">
              <a:xfrm>
                <a:off x="362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8" name="Freeform 3658"/>
              <p:cNvSpPr>
                <a:spLocks/>
              </p:cNvSpPr>
              <p:nvPr/>
            </p:nvSpPr>
            <p:spPr bwMode="hidden">
              <a:xfrm>
                <a:off x="353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19" name="Freeform 3659"/>
              <p:cNvSpPr>
                <a:spLocks/>
              </p:cNvSpPr>
              <p:nvPr/>
            </p:nvSpPr>
            <p:spPr bwMode="hidden">
              <a:xfrm>
                <a:off x="345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0" name="Freeform 3660"/>
              <p:cNvSpPr>
                <a:spLocks/>
              </p:cNvSpPr>
              <p:nvPr/>
            </p:nvSpPr>
            <p:spPr bwMode="hidden">
              <a:xfrm>
                <a:off x="336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1" name="Freeform 3661"/>
              <p:cNvSpPr>
                <a:spLocks/>
              </p:cNvSpPr>
              <p:nvPr/>
            </p:nvSpPr>
            <p:spPr bwMode="hidden">
              <a:xfrm>
                <a:off x="328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2" name="Freeform 3662"/>
              <p:cNvSpPr>
                <a:spLocks/>
              </p:cNvSpPr>
              <p:nvPr/>
            </p:nvSpPr>
            <p:spPr bwMode="hidden">
              <a:xfrm>
                <a:off x="319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3" name="Freeform 3663"/>
              <p:cNvSpPr>
                <a:spLocks/>
              </p:cNvSpPr>
              <p:nvPr/>
            </p:nvSpPr>
            <p:spPr bwMode="hidden">
              <a:xfrm>
                <a:off x="310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4" name="Freeform 3664"/>
              <p:cNvSpPr>
                <a:spLocks/>
              </p:cNvSpPr>
              <p:nvPr/>
            </p:nvSpPr>
            <p:spPr bwMode="hidden">
              <a:xfrm>
                <a:off x="302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5" name="Freeform 3665"/>
              <p:cNvSpPr>
                <a:spLocks/>
              </p:cNvSpPr>
              <p:nvPr/>
            </p:nvSpPr>
            <p:spPr bwMode="hidden">
              <a:xfrm>
                <a:off x="293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6" name="Freeform 3666"/>
              <p:cNvSpPr>
                <a:spLocks/>
              </p:cNvSpPr>
              <p:nvPr/>
            </p:nvSpPr>
            <p:spPr bwMode="hidden">
              <a:xfrm>
                <a:off x="285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7" name="Freeform 3667"/>
              <p:cNvSpPr>
                <a:spLocks/>
              </p:cNvSpPr>
              <p:nvPr/>
            </p:nvSpPr>
            <p:spPr bwMode="hidden">
              <a:xfrm>
                <a:off x="2763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8" name="Freeform 3668"/>
              <p:cNvSpPr>
                <a:spLocks/>
              </p:cNvSpPr>
              <p:nvPr/>
            </p:nvSpPr>
            <p:spPr bwMode="hidden">
              <a:xfrm>
                <a:off x="155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29" name="Freeform 3669"/>
              <p:cNvSpPr>
                <a:spLocks/>
              </p:cNvSpPr>
              <p:nvPr/>
            </p:nvSpPr>
            <p:spPr bwMode="hidden">
              <a:xfrm>
                <a:off x="147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0" name="Freeform 3670"/>
              <p:cNvSpPr>
                <a:spLocks/>
              </p:cNvSpPr>
              <p:nvPr/>
            </p:nvSpPr>
            <p:spPr bwMode="hidden">
              <a:xfrm>
                <a:off x="138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1" name="Freeform 3671"/>
              <p:cNvSpPr>
                <a:spLocks/>
              </p:cNvSpPr>
              <p:nvPr/>
            </p:nvSpPr>
            <p:spPr bwMode="hidden">
              <a:xfrm>
                <a:off x="129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2" name="Freeform 3672"/>
              <p:cNvSpPr>
                <a:spLocks/>
              </p:cNvSpPr>
              <p:nvPr/>
            </p:nvSpPr>
            <p:spPr bwMode="hidden">
              <a:xfrm>
                <a:off x="121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3" name="Freeform 3673"/>
              <p:cNvSpPr>
                <a:spLocks/>
              </p:cNvSpPr>
              <p:nvPr/>
            </p:nvSpPr>
            <p:spPr bwMode="hidden">
              <a:xfrm>
                <a:off x="112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4" name="Freeform 3674"/>
              <p:cNvSpPr>
                <a:spLocks/>
              </p:cNvSpPr>
              <p:nvPr/>
            </p:nvSpPr>
            <p:spPr bwMode="hidden">
              <a:xfrm>
                <a:off x="104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5" name="Freeform 3675"/>
              <p:cNvSpPr>
                <a:spLocks/>
              </p:cNvSpPr>
              <p:nvPr/>
            </p:nvSpPr>
            <p:spPr bwMode="hidden">
              <a:xfrm>
                <a:off x="95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6" name="Freeform 3676"/>
              <p:cNvSpPr>
                <a:spLocks/>
              </p:cNvSpPr>
              <p:nvPr/>
            </p:nvSpPr>
            <p:spPr bwMode="hidden">
              <a:xfrm>
                <a:off x="867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7" name="Freeform 3677"/>
              <p:cNvSpPr>
                <a:spLocks/>
              </p:cNvSpPr>
              <p:nvPr/>
            </p:nvSpPr>
            <p:spPr bwMode="hidden">
              <a:xfrm>
                <a:off x="78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8" name="Freeform 3678"/>
              <p:cNvSpPr>
                <a:spLocks/>
              </p:cNvSpPr>
              <p:nvPr/>
            </p:nvSpPr>
            <p:spPr bwMode="hidden">
              <a:xfrm>
                <a:off x="69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39" name="Freeform 3679"/>
              <p:cNvSpPr>
                <a:spLocks/>
              </p:cNvSpPr>
              <p:nvPr/>
            </p:nvSpPr>
            <p:spPr bwMode="hidden">
              <a:xfrm>
                <a:off x="60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0" name="Freeform 3680"/>
              <p:cNvSpPr>
                <a:spLocks/>
              </p:cNvSpPr>
              <p:nvPr/>
            </p:nvSpPr>
            <p:spPr bwMode="hidden">
              <a:xfrm>
                <a:off x="52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1" name="Freeform 3681"/>
              <p:cNvSpPr>
                <a:spLocks/>
              </p:cNvSpPr>
              <p:nvPr/>
            </p:nvSpPr>
            <p:spPr bwMode="hidden">
              <a:xfrm>
                <a:off x="43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2" name="Freeform 3682"/>
              <p:cNvSpPr>
                <a:spLocks/>
              </p:cNvSpPr>
              <p:nvPr/>
            </p:nvSpPr>
            <p:spPr bwMode="hidden">
              <a:xfrm>
                <a:off x="35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3" name="Freeform 3683"/>
              <p:cNvSpPr>
                <a:spLocks/>
              </p:cNvSpPr>
              <p:nvPr/>
            </p:nvSpPr>
            <p:spPr bwMode="hidden">
              <a:xfrm>
                <a:off x="26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4" name="Freeform 3684"/>
              <p:cNvSpPr>
                <a:spLocks/>
              </p:cNvSpPr>
              <p:nvPr/>
            </p:nvSpPr>
            <p:spPr bwMode="hidden">
              <a:xfrm>
                <a:off x="17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5" name="Freeform 3685"/>
              <p:cNvSpPr>
                <a:spLocks/>
              </p:cNvSpPr>
              <p:nvPr/>
            </p:nvSpPr>
            <p:spPr bwMode="hidden">
              <a:xfrm>
                <a:off x="9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6" name="Freeform 3686"/>
              <p:cNvSpPr>
                <a:spLocks/>
              </p:cNvSpPr>
              <p:nvPr/>
            </p:nvSpPr>
            <p:spPr bwMode="hidden">
              <a:xfrm>
                <a:off x="9" y="1190"/>
                <a:ext cx="40" cy="44"/>
              </a:xfrm>
              <a:custGeom>
                <a:avLst/>
                <a:gdLst>
                  <a:gd name="T0" fmla="*/ 0 w 40"/>
                  <a:gd name="T1" fmla="*/ 44 h 44"/>
                  <a:gd name="T2" fmla="*/ 0 w 40"/>
                  <a:gd name="T3" fmla="*/ 0 h 44"/>
                  <a:gd name="T4" fmla="*/ 40 w 40"/>
                  <a:gd name="T5" fmla="*/ 0 h 44"/>
                  <a:gd name="T6" fmla="*/ 40 w 40"/>
                  <a:gd name="T7" fmla="*/ 44 h 44"/>
                  <a:gd name="T8" fmla="*/ 0 w 40"/>
                  <a:gd name="T9" fmla="*/ 44 h 44"/>
                  <a:gd name="T10" fmla="*/ 0 w 40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0" y="4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7" name="Freeform 3687"/>
              <p:cNvSpPr>
                <a:spLocks/>
              </p:cNvSpPr>
              <p:nvPr/>
            </p:nvSpPr>
            <p:spPr bwMode="hidden">
              <a:xfrm>
                <a:off x="250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8" name="Freeform 3688"/>
              <p:cNvSpPr>
                <a:spLocks/>
              </p:cNvSpPr>
              <p:nvPr/>
            </p:nvSpPr>
            <p:spPr bwMode="hidden">
              <a:xfrm>
                <a:off x="241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49" name="Freeform 3689"/>
              <p:cNvSpPr>
                <a:spLocks/>
              </p:cNvSpPr>
              <p:nvPr/>
            </p:nvSpPr>
            <p:spPr bwMode="hidden">
              <a:xfrm>
                <a:off x="233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0" name="Freeform 3690"/>
              <p:cNvSpPr>
                <a:spLocks/>
              </p:cNvSpPr>
              <p:nvPr/>
            </p:nvSpPr>
            <p:spPr bwMode="hidden">
              <a:xfrm>
                <a:off x="224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1" name="Freeform 3691"/>
              <p:cNvSpPr>
                <a:spLocks/>
              </p:cNvSpPr>
              <p:nvPr/>
            </p:nvSpPr>
            <p:spPr bwMode="hidden">
              <a:xfrm>
                <a:off x="216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2" name="Freeform 3692"/>
              <p:cNvSpPr>
                <a:spLocks/>
              </p:cNvSpPr>
              <p:nvPr/>
            </p:nvSpPr>
            <p:spPr bwMode="hidden">
              <a:xfrm>
                <a:off x="207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3" name="Freeform 3693"/>
              <p:cNvSpPr>
                <a:spLocks/>
              </p:cNvSpPr>
              <p:nvPr/>
            </p:nvSpPr>
            <p:spPr bwMode="hidden">
              <a:xfrm>
                <a:off x="198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4" name="Freeform 3694"/>
              <p:cNvSpPr>
                <a:spLocks/>
              </p:cNvSpPr>
              <p:nvPr/>
            </p:nvSpPr>
            <p:spPr bwMode="hidden">
              <a:xfrm>
                <a:off x="190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5" name="Freeform 3695"/>
              <p:cNvSpPr>
                <a:spLocks/>
              </p:cNvSpPr>
              <p:nvPr/>
            </p:nvSpPr>
            <p:spPr bwMode="hidden">
              <a:xfrm>
                <a:off x="1815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6" name="Freeform 3696"/>
              <p:cNvSpPr>
                <a:spLocks/>
              </p:cNvSpPr>
              <p:nvPr/>
            </p:nvSpPr>
            <p:spPr bwMode="hidden">
              <a:xfrm>
                <a:off x="172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7" name="Freeform 3697"/>
              <p:cNvSpPr>
                <a:spLocks/>
              </p:cNvSpPr>
              <p:nvPr/>
            </p:nvSpPr>
            <p:spPr bwMode="hidden">
              <a:xfrm>
                <a:off x="164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8" name="Freeform 3698"/>
              <p:cNvSpPr>
                <a:spLocks/>
              </p:cNvSpPr>
              <p:nvPr/>
            </p:nvSpPr>
            <p:spPr bwMode="hidden">
              <a:xfrm>
                <a:off x="267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59" name="Freeform 3699"/>
              <p:cNvSpPr>
                <a:spLocks/>
              </p:cNvSpPr>
              <p:nvPr/>
            </p:nvSpPr>
            <p:spPr bwMode="hidden">
              <a:xfrm>
                <a:off x="259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0" name="Freeform 3700"/>
              <p:cNvSpPr>
                <a:spLocks/>
              </p:cNvSpPr>
              <p:nvPr/>
            </p:nvSpPr>
            <p:spPr bwMode="hidden">
              <a:xfrm>
                <a:off x="569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1" name="Freeform 3701"/>
              <p:cNvSpPr>
                <a:spLocks/>
              </p:cNvSpPr>
              <p:nvPr/>
            </p:nvSpPr>
            <p:spPr bwMode="hidden">
              <a:xfrm>
                <a:off x="5607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2" name="Freeform 3702"/>
              <p:cNvSpPr>
                <a:spLocks/>
              </p:cNvSpPr>
              <p:nvPr/>
            </p:nvSpPr>
            <p:spPr bwMode="hidden">
              <a:xfrm>
                <a:off x="552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3" name="Freeform 3703"/>
              <p:cNvSpPr>
                <a:spLocks/>
              </p:cNvSpPr>
              <p:nvPr/>
            </p:nvSpPr>
            <p:spPr bwMode="hidden">
              <a:xfrm>
                <a:off x="543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4" name="Freeform 3704"/>
              <p:cNvSpPr>
                <a:spLocks/>
              </p:cNvSpPr>
              <p:nvPr/>
            </p:nvSpPr>
            <p:spPr bwMode="hidden">
              <a:xfrm>
                <a:off x="534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5" name="Freeform 3705"/>
              <p:cNvSpPr>
                <a:spLocks/>
              </p:cNvSpPr>
              <p:nvPr/>
            </p:nvSpPr>
            <p:spPr bwMode="hidden">
              <a:xfrm>
                <a:off x="526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6" name="Freeform 3706"/>
              <p:cNvSpPr>
                <a:spLocks/>
              </p:cNvSpPr>
              <p:nvPr/>
            </p:nvSpPr>
            <p:spPr bwMode="hidden">
              <a:xfrm>
                <a:off x="517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7" name="Freeform 3707"/>
              <p:cNvSpPr>
                <a:spLocks/>
              </p:cNvSpPr>
              <p:nvPr/>
            </p:nvSpPr>
            <p:spPr bwMode="hidden">
              <a:xfrm>
                <a:off x="509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8" name="Freeform 3708"/>
              <p:cNvSpPr>
                <a:spLocks/>
              </p:cNvSpPr>
              <p:nvPr/>
            </p:nvSpPr>
            <p:spPr bwMode="hidden">
              <a:xfrm>
                <a:off x="500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69" name="Freeform 3709"/>
              <p:cNvSpPr>
                <a:spLocks/>
              </p:cNvSpPr>
              <p:nvPr/>
            </p:nvSpPr>
            <p:spPr bwMode="hidden">
              <a:xfrm>
                <a:off x="491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0" name="Freeform 3710"/>
              <p:cNvSpPr>
                <a:spLocks/>
              </p:cNvSpPr>
              <p:nvPr/>
            </p:nvSpPr>
            <p:spPr bwMode="hidden">
              <a:xfrm>
                <a:off x="483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1" name="Freeform 3711"/>
              <p:cNvSpPr>
                <a:spLocks/>
              </p:cNvSpPr>
              <p:nvPr/>
            </p:nvSpPr>
            <p:spPr bwMode="hidden">
              <a:xfrm>
                <a:off x="474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2" name="Freeform 3712"/>
              <p:cNvSpPr>
                <a:spLocks/>
              </p:cNvSpPr>
              <p:nvPr/>
            </p:nvSpPr>
            <p:spPr bwMode="hidden">
              <a:xfrm>
                <a:off x="4659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3" name="Freeform 3713"/>
              <p:cNvSpPr>
                <a:spLocks/>
              </p:cNvSpPr>
              <p:nvPr/>
            </p:nvSpPr>
            <p:spPr bwMode="hidden">
              <a:xfrm>
                <a:off x="457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4" name="Freeform 3714"/>
              <p:cNvSpPr>
                <a:spLocks/>
              </p:cNvSpPr>
              <p:nvPr/>
            </p:nvSpPr>
            <p:spPr bwMode="hidden">
              <a:xfrm>
                <a:off x="448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5" name="Freeform 3715"/>
              <p:cNvSpPr>
                <a:spLocks/>
              </p:cNvSpPr>
              <p:nvPr/>
            </p:nvSpPr>
            <p:spPr bwMode="hidden">
              <a:xfrm>
                <a:off x="440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6" name="Freeform 3716"/>
              <p:cNvSpPr>
                <a:spLocks/>
              </p:cNvSpPr>
              <p:nvPr/>
            </p:nvSpPr>
            <p:spPr bwMode="hidden">
              <a:xfrm>
                <a:off x="431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7" name="Freeform 3717"/>
              <p:cNvSpPr>
                <a:spLocks/>
              </p:cNvSpPr>
              <p:nvPr/>
            </p:nvSpPr>
            <p:spPr bwMode="hidden">
              <a:xfrm>
                <a:off x="422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8" name="Freeform 3718"/>
              <p:cNvSpPr>
                <a:spLocks/>
              </p:cNvSpPr>
              <p:nvPr/>
            </p:nvSpPr>
            <p:spPr bwMode="hidden">
              <a:xfrm>
                <a:off x="414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79" name="Freeform 3719"/>
              <p:cNvSpPr>
                <a:spLocks/>
              </p:cNvSpPr>
              <p:nvPr/>
            </p:nvSpPr>
            <p:spPr bwMode="hidden">
              <a:xfrm>
                <a:off x="405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0" name="Freeform 3720"/>
              <p:cNvSpPr>
                <a:spLocks/>
              </p:cNvSpPr>
              <p:nvPr/>
            </p:nvSpPr>
            <p:spPr bwMode="hidden">
              <a:xfrm>
                <a:off x="397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1" name="Freeform 3721"/>
              <p:cNvSpPr>
                <a:spLocks/>
              </p:cNvSpPr>
              <p:nvPr/>
            </p:nvSpPr>
            <p:spPr bwMode="hidden">
              <a:xfrm>
                <a:off x="388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2" name="Freeform 3722"/>
              <p:cNvSpPr>
                <a:spLocks/>
              </p:cNvSpPr>
              <p:nvPr/>
            </p:nvSpPr>
            <p:spPr bwMode="hidden">
              <a:xfrm>
                <a:off x="379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3" name="Freeform 3723"/>
              <p:cNvSpPr>
                <a:spLocks/>
              </p:cNvSpPr>
              <p:nvPr/>
            </p:nvSpPr>
            <p:spPr bwMode="hidden">
              <a:xfrm>
                <a:off x="3711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4" name="Freeform 3724"/>
              <p:cNvSpPr>
                <a:spLocks/>
              </p:cNvSpPr>
              <p:nvPr/>
            </p:nvSpPr>
            <p:spPr bwMode="hidden">
              <a:xfrm>
                <a:off x="362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5" name="Freeform 3725"/>
              <p:cNvSpPr>
                <a:spLocks/>
              </p:cNvSpPr>
              <p:nvPr/>
            </p:nvSpPr>
            <p:spPr bwMode="hidden">
              <a:xfrm>
                <a:off x="353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6" name="Freeform 3726"/>
              <p:cNvSpPr>
                <a:spLocks/>
              </p:cNvSpPr>
              <p:nvPr/>
            </p:nvSpPr>
            <p:spPr bwMode="hidden">
              <a:xfrm>
                <a:off x="345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7" name="Freeform 3727"/>
              <p:cNvSpPr>
                <a:spLocks/>
              </p:cNvSpPr>
              <p:nvPr/>
            </p:nvSpPr>
            <p:spPr bwMode="hidden">
              <a:xfrm>
                <a:off x="336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8" name="Freeform 3728"/>
              <p:cNvSpPr>
                <a:spLocks/>
              </p:cNvSpPr>
              <p:nvPr/>
            </p:nvSpPr>
            <p:spPr bwMode="hidden">
              <a:xfrm>
                <a:off x="328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89" name="Freeform 3729"/>
              <p:cNvSpPr>
                <a:spLocks/>
              </p:cNvSpPr>
              <p:nvPr/>
            </p:nvSpPr>
            <p:spPr bwMode="hidden">
              <a:xfrm>
                <a:off x="319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0" name="Freeform 3730"/>
              <p:cNvSpPr>
                <a:spLocks/>
              </p:cNvSpPr>
              <p:nvPr/>
            </p:nvSpPr>
            <p:spPr bwMode="hidden">
              <a:xfrm>
                <a:off x="310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1" name="Freeform 3731"/>
              <p:cNvSpPr>
                <a:spLocks/>
              </p:cNvSpPr>
              <p:nvPr/>
            </p:nvSpPr>
            <p:spPr bwMode="hidden">
              <a:xfrm>
                <a:off x="302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2" name="Freeform 3732"/>
              <p:cNvSpPr>
                <a:spLocks/>
              </p:cNvSpPr>
              <p:nvPr/>
            </p:nvSpPr>
            <p:spPr bwMode="hidden">
              <a:xfrm>
                <a:off x="293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3" name="Freeform 3733"/>
              <p:cNvSpPr>
                <a:spLocks/>
              </p:cNvSpPr>
              <p:nvPr/>
            </p:nvSpPr>
            <p:spPr bwMode="hidden">
              <a:xfrm>
                <a:off x="285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4" name="Freeform 3734"/>
              <p:cNvSpPr>
                <a:spLocks/>
              </p:cNvSpPr>
              <p:nvPr/>
            </p:nvSpPr>
            <p:spPr bwMode="hidden">
              <a:xfrm>
                <a:off x="2763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5" name="Freeform 3735"/>
              <p:cNvSpPr>
                <a:spLocks/>
              </p:cNvSpPr>
              <p:nvPr/>
            </p:nvSpPr>
            <p:spPr bwMode="hidden">
              <a:xfrm>
                <a:off x="155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6" name="Freeform 3736"/>
              <p:cNvSpPr>
                <a:spLocks/>
              </p:cNvSpPr>
              <p:nvPr/>
            </p:nvSpPr>
            <p:spPr bwMode="hidden">
              <a:xfrm>
                <a:off x="147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7" name="Freeform 3737"/>
              <p:cNvSpPr>
                <a:spLocks/>
              </p:cNvSpPr>
              <p:nvPr/>
            </p:nvSpPr>
            <p:spPr bwMode="hidden">
              <a:xfrm>
                <a:off x="138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8" name="Freeform 3738"/>
              <p:cNvSpPr>
                <a:spLocks/>
              </p:cNvSpPr>
              <p:nvPr/>
            </p:nvSpPr>
            <p:spPr bwMode="hidden">
              <a:xfrm>
                <a:off x="129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199" name="Freeform 3739"/>
              <p:cNvSpPr>
                <a:spLocks/>
              </p:cNvSpPr>
              <p:nvPr/>
            </p:nvSpPr>
            <p:spPr bwMode="hidden">
              <a:xfrm>
                <a:off x="121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0" name="Freeform 3740"/>
              <p:cNvSpPr>
                <a:spLocks/>
              </p:cNvSpPr>
              <p:nvPr/>
            </p:nvSpPr>
            <p:spPr bwMode="hidden">
              <a:xfrm>
                <a:off x="112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1" name="Freeform 3741"/>
              <p:cNvSpPr>
                <a:spLocks/>
              </p:cNvSpPr>
              <p:nvPr/>
            </p:nvSpPr>
            <p:spPr bwMode="hidden">
              <a:xfrm>
                <a:off x="104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2" name="Freeform 3742"/>
              <p:cNvSpPr>
                <a:spLocks/>
              </p:cNvSpPr>
              <p:nvPr/>
            </p:nvSpPr>
            <p:spPr bwMode="hidden">
              <a:xfrm>
                <a:off x="95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3" name="Freeform 3743"/>
              <p:cNvSpPr>
                <a:spLocks/>
              </p:cNvSpPr>
              <p:nvPr/>
            </p:nvSpPr>
            <p:spPr bwMode="hidden">
              <a:xfrm>
                <a:off x="867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4" name="Freeform 3744"/>
              <p:cNvSpPr>
                <a:spLocks/>
              </p:cNvSpPr>
              <p:nvPr/>
            </p:nvSpPr>
            <p:spPr bwMode="hidden">
              <a:xfrm>
                <a:off x="78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5" name="Freeform 3745"/>
              <p:cNvSpPr>
                <a:spLocks/>
              </p:cNvSpPr>
              <p:nvPr/>
            </p:nvSpPr>
            <p:spPr bwMode="hidden">
              <a:xfrm>
                <a:off x="69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6" name="Freeform 3746"/>
              <p:cNvSpPr>
                <a:spLocks/>
              </p:cNvSpPr>
              <p:nvPr/>
            </p:nvSpPr>
            <p:spPr bwMode="hidden">
              <a:xfrm>
                <a:off x="60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7" name="Freeform 3747"/>
              <p:cNvSpPr>
                <a:spLocks/>
              </p:cNvSpPr>
              <p:nvPr/>
            </p:nvSpPr>
            <p:spPr bwMode="hidden">
              <a:xfrm>
                <a:off x="52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8" name="Freeform 3748"/>
              <p:cNvSpPr>
                <a:spLocks/>
              </p:cNvSpPr>
              <p:nvPr/>
            </p:nvSpPr>
            <p:spPr bwMode="hidden">
              <a:xfrm>
                <a:off x="43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09" name="Freeform 3749"/>
              <p:cNvSpPr>
                <a:spLocks/>
              </p:cNvSpPr>
              <p:nvPr/>
            </p:nvSpPr>
            <p:spPr bwMode="hidden">
              <a:xfrm>
                <a:off x="35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0" name="Freeform 3750"/>
              <p:cNvSpPr>
                <a:spLocks/>
              </p:cNvSpPr>
              <p:nvPr/>
            </p:nvSpPr>
            <p:spPr bwMode="hidden">
              <a:xfrm>
                <a:off x="26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1" name="Freeform 3751"/>
              <p:cNvSpPr>
                <a:spLocks/>
              </p:cNvSpPr>
              <p:nvPr/>
            </p:nvSpPr>
            <p:spPr bwMode="hidden">
              <a:xfrm>
                <a:off x="17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2" name="Freeform 3752"/>
              <p:cNvSpPr>
                <a:spLocks/>
              </p:cNvSpPr>
              <p:nvPr/>
            </p:nvSpPr>
            <p:spPr bwMode="hidden">
              <a:xfrm>
                <a:off x="9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3" name="Freeform 3753"/>
              <p:cNvSpPr>
                <a:spLocks/>
              </p:cNvSpPr>
              <p:nvPr/>
            </p:nvSpPr>
            <p:spPr bwMode="hidden">
              <a:xfrm>
                <a:off x="9" y="127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4" name="Freeform 3754"/>
              <p:cNvSpPr>
                <a:spLocks/>
              </p:cNvSpPr>
              <p:nvPr/>
            </p:nvSpPr>
            <p:spPr bwMode="hidden">
              <a:xfrm>
                <a:off x="250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5" name="Freeform 3755"/>
              <p:cNvSpPr>
                <a:spLocks/>
              </p:cNvSpPr>
              <p:nvPr/>
            </p:nvSpPr>
            <p:spPr bwMode="hidden">
              <a:xfrm>
                <a:off x="241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6" name="Freeform 3756"/>
              <p:cNvSpPr>
                <a:spLocks/>
              </p:cNvSpPr>
              <p:nvPr/>
            </p:nvSpPr>
            <p:spPr bwMode="hidden">
              <a:xfrm>
                <a:off x="233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7" name="Freeform 3757"/>
              <p:cNvSpPr>
                <a:spLocks/>
              </p:cNvSpPr>
              <p:nvPr/>
            </p:nvSpPr>
            <p:spPr bwMode="hidden">
              <a:xfrm>
                <a:off x="224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8" name="Freeform 3758"/>
              <p:cNvSpPr>
                <a:spLocks/>
              </p:cNvSpPr>
              <p:nvPr/>
            </p:nvSpPr>
            <p:spPr bwMode="hidden">
              <a:xfrm>
                <a:off x="216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19" name="Freeform 3759"/>
              <p:cNvSpPr>
                <a:spLocks/>
              </p:cNvSpPr>
              <p:nvPr/>
            </p:nvSpPr>
            <p:spPr bwMode="hidden">
              <a:xfrm>
                <a:off x="207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0" name="Freeform 3760"/>
              <p:cNvSpPr>
                <a:spLocks/>
              </p:cNvSpPr>
              <p:nvPr/>
            </p:nvSpPr>
            <p:spPr bwMode="hidden">
              <a:xfrm>
                <a:off x="198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1" name="Freeform 3761"/>
              <p:cNvSpPr>
                <a:spLocks/>
              </p:cNvSpPr>
              <p:nvPr/>
            </p:nvSpPr>
            <p:spPr bwMode="hidden">
              <a:xfrm>
                <a:off x="190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2" name="Freeform 3762"/>
              <p:cNvSpPr>
                <a:spLocks/>
              </p:cNvSpPr>
              <p:nvPr/>
            </p:nvSpPr>
            <p:spPr bwMode="hidden">
              <a:xfrm>
                <a:off x="1815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3" name="Freeform 3763"/>
              <p:cNvSpPr>
                <a:spLocks/>
              </p:cNvSpPr>
              <p:nvPr/>
            </p:nvSpPr>
            <p:spPr bwMode="hidden">
              <a:xfrm>
                <a:off x="172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4" name="Freeform 3764"/>
              <p:cNvSpPr>
                <a:spLocks/>
              </p:cNvSpPr>
              <p:nvPr/>
            </p:nvSpPr>
            <p:spPr bwMode="hidden">
              <a:xfrm>
                <a:off x="164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5" name="Freeform 3765"/>
              <p:cNvSpPr>
                <a:spLocks/>
              </p:cNvSpPr>
              <p:nvPr/>
            </p:nvSpPr>
            <p:spPr bwMode="hidden">
              <a:xfrm>
                <a:off x="267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6" name="Freeform 3766"/>
              <p:cNvSpPr>
                <a:spLocks/>
              </p:cNvSpPr>
              <p:nvPr/>
            </p:nvSpPr>
            <p:spPr bwMode="hidden">
              <a:xfrm>
                <a:off x="259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7" name="Freeform 3767"/>
              <p:cNvSpPr>
                <a:spLocks/>
              </p:cNvSpPr>
              <p:nvPr/>
            </p:nvSpPr>
            <p:spPr bwMode="hidden">
              <a:xfrm>
                <a:off x="569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8" name="Freeform 3768"/>
              <p:cNvSpPr>
                <a:spLocks/>
              </p:cNvSpPr>
              <p:nvPr/>
            </p:nvSpPr>
            <p:spPr bwMode="hidden">
              <a:xfrm>
                <a:off x="5607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29" name="Freeform 3769"/>
              <p:cNvSpPr>
                <a:spLocks/>
              </p:cNvSpPr>
              <p:nvPr/>
            </p:nvSpPr>
            <p:spPr bwMode="hidden">
              <a:xfrm>
                <a:off x="552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0" name="Freeform 3770"/>
              <p:cNvSpPr>
                <a:spLocks/>
              </p:cNvSpPr>
              <p:nvPr/>
            </p:nvSpPr>
            <p:spPr bwMode="hidden">
              <a:xfrm>
                <a:off x="543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1" name="Freeform 3771"/>
              <p:cNvSpPr>
                <a:spLocks/>
              </p:cNvSpPr>
              <p:nvPr/>
            </p:nvSpPr>
            <p:spPr bwMode="hidden">
              <a:xfrm>
                <a:off x="534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2" name="Freeform 3772"/>
              <p:cNvSpPr>
                <a:spLocks/>
              </p:cNvSpPr>
              <p:nvPr/>
            </p:nvSpPr>
            <p:spPr bwMode="hidden">
              <a:xfrm>
                <a:off x="526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3" name="Freeform 3773"/>
              <p:cNvSpPr>
                <a:spLocks/>
              </p:cNvSpPr>
              <p:nvPr/>
            </p:nvSpPr>
            <p:spPr bwMode="hidden">
              <a:xfrm>
                <a:off x="517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4" name="Freeform 3774"/>
              <p:cNvSpPr>
                <a:spLocks/>
              </p:cNvSpPr>
              <p:nvPr/>
            </p:nvSpPr>
            <p:spPr bwMode="hidden">
              <a:xfrm>
                <a:off x="509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5" name="Freeform 3775"/>
              <p:cNvSpPr>
                <a:spLocks/>
              </p:cNvSpPr>
              <p:nvPr/>
            </p:nvSpPr>
            <p:spPr bwMode="hidden">
              <a:xfrm>
                <a:off x="500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6" name="Freeform 3776"/>
              <p:cNvSpPr>
                <a:spLocks/>
              </p:cNvSpPr>
              <p:nvPr/>
            </p:nvSpPr>
            <p:spPr bwMode="hidden">
              <a:xfrm>
                <a:off x="491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7" name="Freeform 3777"/>
              <p:cNvSpPr>
                <a:spLocks/>
              </p:cNvSpPr>
              <p:nvPr/>
            </p:nvSpPr>
            <p:spPr bwMode="hidden">
              <a:xfrm>
                <a:off x="483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8" name="Freeform 3778"/>
              <p:cNvSpPr>
                <a:spLocks/>
              </p:cNvSpPr>
              <p:nvPr/>
            </p:nvSpPr>
            <p:spPr bwMode="hidden">
              <a:xfrm>
                <a:off x="474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39" name="Freeform 3779"/>
              <p:cNvSpPr>
                <a:spLocks/>
              </p:cNvSpPr>
              <p:nvPr/>
            </p:nvSpPr>
            <p:spPr bwMode="hidden">
              <a:xfrm>
                <a:off x="4659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0" name="Freeform 3780"/>
              <p:cNvSpPr>
                <a:spLocks/>
              </p:cNvSpPr>
              <p:nvPr/>
            </p:nvSpPr>
            <p:spPr bwMode="hidden">
              <a:xfrm>
                <a:off x="457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1" name="Freeform 3781"/>
              <p:cNvSpPr>
                <a:spLocks/>
              </p:cNvSpPr>
              <p:nvPr/>
            </p:nvSpPr>
            <p:spPr bwMode="hidden">
              <a:xfrm>
                <a:off x="448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2" name="Freeform 3782"/>
              <p:cNvSpPr>
                <a:spLocks/>
              </p:cNvSpPr>
              <p:nvPr/>
            </p:nvSpPr>
            <p:spPr bwMode="hidden">
              <a:xfrm>
                <a:off x="440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3" name="Freeform 3783"/>
              <p:cNvSpPr>
                <a:spLocks/>
              </p:cNvSpPr>
              <p:nvPr/>
            </p:nvSpPr>
            <p:spPr bwMode="hidden">
              <a:xfrm>
                <a:off x="431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4" name="Freeform 3784"/>
              <p:cNvSpPr>
                <a:spLocks/>
              </p:cNvSpPr>
              <p:nvPr/>
            </p:nvSpPr>
            <p:spPr bwMode="hidden">
              <a:xfrm>
                <a:off x="422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5" name="Freeform 3785"/>
              <p:cNvSpPr>
                <a:spLocks/>
              </p:cNvSpPr>
              <p:nvPr/>
            </p:nvSpPr>
            <p:spPr bwMode="hidden">
              <a:xfrm>
                <a:off x="414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6" name="Freeform 3786"/>
              <p:cNvSpPr>
                <a:spLocks/>
              </p:cNvSpPr>
              <p:nvPr/>
            </p:nvSpPr>
            <p:spPr bwMode="hidden">
              <a:xfrm>
                <a:off x="405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7" name="Freeform 3787"/>
              <p:cNvSpPr>
                <a:spLocks/>
              </p:cNvSpPr>
              <p:nvPr/>
            </p:nvSpPr>
            <p:spPr bwMode="hidden">
              <a:xfrm>
                <a:off x="397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8" name="Freeform 3788"/>
              <p:cNvSpPr>
                <a:spLocks/>
              </p:cNvSpPr>
              <p:nvPr/>
            </p:nvSpPr>
            <p:spPr bwMode="hidden">
              <a:xfrm>
                <a:off x="388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49" name="Freeform 3789"/>
              <p:cNvSpPr>
                <a:spLocks/>
              </p:cNvSpPr>
              <p:nvPr/>
            </p:nvSpPr>
            <p:spPr bwMode="hidden">
              <a:xfrm>
                <a:off x="379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0" name="Freeform 3790"/>
              <p:cNvSpPr>
                <a:spLocks/>
              </p:cNvSpPr>
              <p:nvPr/>
            </p:nvSpPr>
            <p:spPr bwMode="hidden">
              <a:xfrm>
                <a:off x="3711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1" name="Freeform 3791"/>
              <p:cNvSpPr>
                <a:spLocks/>
              </p:cNvSpPr>
              <p:nvPr/>
            </p:nvSpPr>
            <p:spPr bwMode="hidden">
              <a:xfrm>
                <a:off x="362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2" name="Freeform 3792"/>
              <p:cNvSpPr>
                <a:spLocks/>
              </p:cNvSpPr>
              <p:nvPr/>
            </p:nvSpPr>
            <p:spPr bwMode="hidden">
              <a:xfrm>
                <a:off x="353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3" name="Freeform 3793"/>
              <p:cNvSpPr>
                <a:spLocks/>
              </p:cNvSpPr>
              <p:nvPr/>
            </p:nvSpPr>
            <p:spPr bwMode="hidden">
              <a:xfrm>
                <a:off x="345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4" name="Freeform 3794"/>
              <p:cNvSpPr>
                <a:spLocks/>
              </p:cNvSpPr>
              <p:nvPr/>
            </p:nvSpPr>
            <p:spPr bwMode="hidden">
              <a:xfrm>
                <a:off x="336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5" name="Freeform 3795"/>
              <p:cNvSpPr>
                <a:spLocks/>
              </p:cNvSpPr>
              <p:nvPr/>
            </p:nvSpPr>
            <p:spPr bwMode="hidden">
              <a:xfrm>
                <a:off x="328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6" name="Freeform 3796"/>
              <p:cNvSpPr>
                <a:spLocks/>
              </p:cNvSpPr>
              <p:nvPr/>
            </p:nvSpPr>
            <p:spPr bwMode="hidden">
              <a:xfrm>
                <a:off x="319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7" name="Freeform 3797"/>
              <p:cNvSpPr>
                <a:spLocks/>
              </p:cNvSpPr>
              <p:nvPr/>
            </p:nvSpPr>
            <p:spPr bwMode="hidden">
              <a:xfrm>
                <a:off x="310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8" name="Freeform 3798"/>
              <p:cNvSpPr>
                <a:spLocks/>
              </p:cNvSpPr>
              <p:nvPr/>
            </p:nvSpPr>
            <p:spPr bwMode="hidden">
              <a:xfrm>
                <a:off x="302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59" name="Freeform 3799"/>
              <p:cNvSpPr>
                <a:spLocks/>
              </p:cNvSpPr>
              <p:nvPr/>
            </p:nvSpPr>
            <p:spPr bwMode="hidden">
              <a:xfrm>
                <a:off x="293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0" name="Freeform 3800"/>
              <p:cNvSpPr>
                <a:spLocks/>
              </p:cNvSpPr>
              <p:nvPr/>
            </p:nvSpPr>
            <p:spPr bwMode="hidden">
              <a:xfrm>
                <a:off x="285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1" name="Freeform 3801"/>
              <p:cNvSpPr>
                <a:spLocks/>
              </p:cNvSpPr>
              <p:nvPr/>
            </p:nvSpPr>
            <p:spPr bwMode="hidden">
              <a:xfrm>
                <a:off x="2763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2" name="Freeform 3802"/>
              <p:cNvSpPr>
                <a:spLocks/>
              </p:cNvSpPr>
              <p:nvPr/>
            </p:nvSpPr>
            <p:spPr bwMode="hidden">
              <a:xfrm>
                <a:off x="250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3" name="Freeform 3803"/>
              <p:cNvSpPr>
                <a:spLocks/>
              </p:cNvSpPr>
              <p:nvPr/>
            </p:nvSpPr>
            <p:spPr bwMode="hidden">
              <a:xfrm>
                <a:off x="241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4" name="Freeform 3804"/>
              <p:cNvSpPr>
                <a:spLocks/>
              </p:cNvSpPr>
              <p:nvPr/>
            </p:nvSpPr>
            <p:spPr bwMode="hidden">
              <a:xfrm>
                <a:off x="267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5" name="Freeform 3805"/>
              <p:cNvSpPr>
                <a:spLocks/>
              </p:cNvSpPr>
              <p:nvPr/>
            </p:nvSpPr>
            <p:spPr bwMode="hidden">
              <a:xfrm>
                <a:off x="259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6" name="Freeform 3806"/>
              <p:cNvSpPr>
                <a:spLocks/>
              </p:cNvSpPr>
              <p:nvPr/>
            </p:nvSpPr>
            <p:spPr bwMode="hidden">
              <a:xfrm>
                <a:off x="233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7" name="Freeform 3807"/>
              <p:cNvSpPr>
                <a:spLocks/>
              </p:cNvSpPr>
              <p:nvPr/>
            </p:nvSpPr>
            <p:spPr bwMode="hidden">
              <a:xfrm>
                <a:off x="224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8" name="Freeform 3808"/>
              <p:cNvSpPr>
                <a:spLocks/>
              </p:cNvSpPr>
              <p:nvPr/>
            </p:nvSpPr>
            <p:spPr bwMode="hidden">
              <a:xfrm>
                <a:off x="216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69" name="Freeform 3809"/>
              <p:cNvSpPr>
                <a:spLocks/>
              </p:cNvSpPr>
              <p:nvPr/>
            </p:nvSpPr>
            <p:spPr bwMode="hidden">
              <a:xfrm>
                <a:off x="207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0" name="Freeform 3810"/>
              <p:cNvSpPr>
                <a:spLocks/>
              </p:cNvSpPr>
              <p:nvPr/>
            </p:nvSpPr>
            <p:spPr bwMode="hidden">
              <a:xfrm>
                <a:off x="198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1" name="Freeform 3811"/>
              <p:cNvSpPr>
                <a:spLocks/>
              </p:cNvSpPr>
              <p:nvPr/>
            </p:nvSpPr>
            <p:spPr bwMode="hidden">
              <a:xfrm>
                <a:off x="190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2" name="Freeform 3812"/>
              <p:cNvSpPr>
                <a:spLocks/>
              </p:cNvSpPr>
              <p:nvPr/>
            </p:nvSpPr>
            <p:spPr bwMode="hidden">
              <a:xfrm>
                <a:off x="1815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3" name="Freeform 3813"/>
              <p:cNvSpPr>
                <a:spLocks/>
              </p:cNvSpPr>
              <p:nvPr/>
            </p:nvSpPr>
            <p:spPr bwMode="hidden">
              <a:xfrm>
                <a:off x="172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4" name="Freeform 3814"/>
              <p:cNvSpPr>
                <a:spLocks/>
              </p:cNvSpPr>
              <p:nvPr/>
            </p:nvSpPr>
            <p:spPr bwMode="hidden">
              <a:xfrm>
                <a:off x="164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5" name="Freeform 3815"/>
              <p:cNvSpPr>
                <a:spLocks/>
              </p:cNvSpPr>
              <p:nvPr/>
            </p:nvSpPr>
            <p:spPr bwMode="hidden">
              <a:xfrm>
                <a:off x="155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6" name="Freeform 3816"/>
              <p:cNvSpPr>
                <a:spLocks/>
              </p:cNvSpPr>
              <p:nvPr/>
            </p:nvSpPr>
            <p:spPr bwMode="hidden">
              <a:xfrm>
                <a:off x="147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7" name="Freeform 3817"/>
              <p:cNvSpPr>
                <a:spLocks/>
              </p:cNvSpPr>
              <p:nvPr/>
            </p:nvSpPr>
            <p:spPr bwMode="hidden">
              <a:xfrm>
                <a:off x="138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8" name="Freeform 3818"/>
              <p:cNvSpPr>
                <a:spLocks/>
              </p:cNvSpPr>
              <p:nvPr/>
            </p:nvSpPr>
            <p:spPr bwMode="hidden">
              <a:xfrm>
                <a:off x="129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79" name="Freeform 3819"/>
              <p:cNvSpPr>
                <a:spLocks/>
              </p:cNvSpPr>
              <p:nvPr/>
            </p:nvSpPr>
            <p:spPr bwMode="hidden">
              <a:xfrm>
                <a:off x="121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0" name="Freeform 3820"/>
              <p:cNvSpPr>
                <a:spLocks/>
              </p:cNvSpPr>
              <p:nvPr/>
            </p:nvSpPr>
            <p:spPr bwMode="hidden">
              <a:xfrm>
                <a:off x="112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1" name="Freeform 3821"/>
              <p:cNvSpPr>
                <a:spLocks/>
              </p:cNvSpPr>
              <p:nvPr/>
            </p:nvSpPr>
            <p:spPr bwMode="hidden">
              <a:xfrm>
                <a:off x="104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2" name="Freeform 3822"/>
              <p:cNvSpPr>
                <a:spLocks/>
              </p:cNvSpPr>
              <p:nvPr/>
            </p:nvSpPr>
            <p:spPr bwMode="hidden">
              <a:xfrm>
                <a:off x="95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3" name="Freeform 3823"/>
              <p:cNvSpPr>
                <a:spLocks/>
              </p:cNvSpPr>
              <p:nvPr/>
            </p:nvSpPr>
            <p:spPr bwMode="hidden">
              <a:xfrm>
                <a:off x="867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4" name="Freeform 3824"/>
              <p:cNvSpPr>
                <a:spLocks/>
              </p:cNvSpPr>
              <p:nvPr/>
            </p:nvSpPr>
            <p:spPr bwMode="hidden">
              <a:xfrm>
                <a:off x="78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5" name="Freeform 3825"/>
              <p:cNvSpPr>
                <a:spLocks/>
              </p:cNvSpPr>
              <p:nvPr/>
            </p:nvSpPr>
            <p:spPr bwMode="hidden">
              <a:xfrm>
                <a:off x="69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6" name="Freeform 3826"/>
              <p:cNvSpPr>
                <a:spLocks/>
              </p:cNvSpPr>
              <p:nvPr/>
            </p:nvSpPr>
            <p:spPr bwMode="hidden">
              <a:xfrm>
                <a:off x="60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7" name="Freeform 3827"/>
              <p:cNvSpPr>
                <a:spLocks/>
              </p:cNvSpPr>
              <p:nvPr/>
            </p:nvSpPr>
            <p:spPr bwMode="hidden">
              <a:xfrm>
                <a:off x="52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8" name="Freeform 3828"/>
              <p:cNvSpPr>
                <a:spLocks/>
              </p:cNvSpPr>
              <p:nvPr/>
            </p:nvSpPr>
            <p:spPr bwMode="hidden">
              <a:xfrm>
                <a:off x="43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1289" name="Freeform 3829"/>
              <p:cNvSpPr>
                <a:spLocks/>
              </p:cNvSpPr>
              <p:nvPr/>
            </p:nvSpPr>
            <p:spPr bwMode="hidden">
              <a:xfrm>
                <a:off x="35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000" i="1">
                  <a:solidFill>
                    <a:srgbClr val="0D1F74"/>
                  </a:solidFill>
                </a:endParaRPr>
              </a:p>
            </p:txBody>
          </p:sp>
        </p:grpSp>
        <p:sp>
          <p:nvSpPr>
            <p:cNvPr id="952" name="Freeform 3831"/>
            <p:cNvSpPr>
              <a:spLocks/>
            </p:cNvSpPr>
            <p:nvPr/>
          </p:nvSpPr>
          <p:spPr bwMode="hidden">
            <a:xfrm>
              <a:off x="264" y="1363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3" name="Freeform 3832"/>
            <p:cNvSpPr>
              <a:spLocks/>
            </p:cNvSpPr>
            <p:nvPr/>
          </p:nvSpPr>
          <p:spPr bwMode="hidden">
            <a:xfrm>
              <a:off x="178" y="1363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4" name="Freeform 3833"/>
            <p:cNvSpPr>
              <a:spLocks/>
            </p:cNvSpPr>
            <p:nvPr/>
          </p:nvSpPr>
          <p:spPr bwMode="hidden">
            <a:xfrm>
              <a:off x="92" y="1363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5" name="Freeform 3834"/>
            <p:cNvSpPr>
              <a:spLocks/>
            </p:cNvSpPr>
            <p:nvPr/>
          </p:nvSpPr>
          <p:spPr bwMode="hidden">
            <a:xfrm>
              <a:off x="9" y="1363"/>
              <a:ext cx="40" cy="43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0 h 43"/>
                <a:gd name="T4" fmla="*/ 40 w 40"/>
                <a:gd name="T5" fmla="*/ 0 h 43"/>
                <a:gd name="T6" fmla="*/ 40 w 40"/>
                <a:gd name="T7" fmla="*/ 43 h 43"/>
                <a:gd name="T8" fmla="*/ 0 w 40"/>
                <a:gd name="T9" fmla="*/ 43 h 43"/>
                <a:gd name="T10" fmla="*/ 0 w 40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6" name="Freeform 3835"/>
            <p:cNvSpPr>
              <a:spLocks/>
            </p:cNvSpPr>
            <p:nvPr/>
          </p:nvSpPr>
          <p:spPr bwMode="hidden">
            <a:xfrm>
              <a:off x="569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7" name="Freeform 3836"/>
            <p:cNvSpPr>
              <a:spLocks/>
            </p:cNvSpPr>
            <p:nvPr/>
          </p:nvSpPr>
          <p:spPr bwMode="hidden">
            <a:xfrm>
              <a:off x="5607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8" name="Freeform 3837"/>
            <p:cNvSpPr>
              <a:spLocks/>
            </p:cNvSpPr>
            <p:nvPr/>
          </p:nvSpPr>
          <p:spPr bwMode="hidden">
            <a:xfrm>
              <a:off x="552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59" name="Freeform 3838"/>
            <p:cNvSpPr>
              <a:spLocks/>
            </p:cNvSpPr>
            <p:nvPr/>
          </p:nvSpPr>
          <p:spPr bwMode="hidden">
            <a:xfrm>
              <a:off x="543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0" name="Freeform 3839"/>
            <p:cNvSpPr>
              <a:spLocks/>
            </p:cNvSpPr>
            <p:nvPr/>
          </p:nvSpPr>
          <p:spPr bwMode="hidden">
            <a:xfrm>
              <a:off x="534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1" name="Freeform 3840"/>
            <p:cNvSpPr>
              <a:spLocks/>
            </p:cNvSpPr>
            <p:nvPr/>
          </p:nvSpPr>
          <p:spPr bwMode="hidden">
            <a:xfrm>
              <a:off x="526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2" name="Freeform 3841"/>
            <p:cNvSpPr>
              <a:spLocks/>
            </p:cNvSpPr>
            <p:nvPr/>
          </p:nvSpPr>
          <p:spPr bwMode="hidden">
            <a:xfrm>
              <a:off x="517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3" name="Freeform 3842"/>
            <p:cNvSpPr>
              <a:spLocks/>
            </p:cNvSpPr>
            <p:nvPr/>
          </p:nvSpPr>
          <p:spPr bwMode="hidden">
            <a:xfrm>
              <a:off x="509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4" name="Freeform 3843"/>
            <p:cNvSpPr>
              <a:spLocks/>
            </p:cNvSpPr>
            <p:nvPr/>
          </p:nvSpPr>
          <p:spPr bwMode="hidden">
            <a:xfrm>
              <a:off x="500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5" name="Freeform 3844"/>
            <p:cNvSpPr>
              <a:spLocks/>
            </p:cNvSpPr>
            <p:nvPr/>
          </p:nvSpPr>
          <p:spPr bwMode="hidden">
            <a:xfrm>
              <a:off x="491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6" name="Freeform 3845"/>
            <p:cNvSpPr>
              <a:spLocks/>
            </p:cNvSpPr>
            <p:nvPr/>
          </p:nvSpPr>
          <p:spPr bwMode="hidden">
            <a:xfrm>
              <a:off x="483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7" name="Freeform 3846"/>
            <p:cNvSpPr>
              <a:spLocks/>
            </p:cNvSpPr>
            <p:nvPr/>
          </p:nvSpPr>
          <p:spPr bwMode="hidden">
            <a:xfrm>
              <a:off x="474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8" name="Freeform 3847"/>
            <p:cNvSpPr>
              <a:spLocks/>
            </p:cNvSpPr>
            <p:nvPr/>
          </p:nvSpPr>
          <p:spPr bwMode="hidden">
            <a:xfrm>
              <a:off x="4659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69" name="Freeform 3848"/>
            <p:cNvSpPr>
              <a:spLocks/>
            </p:cNvSpPr>
            <p:nvPr/>
          </p:nvSpPr>
          <p:spPr bwMode="hidden">
            <a:xfrm>
              <a:off x="457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0" name="Freeform 3849"/>
            <p:cNvSpPr>
              <a:spLocks/>
            </p:cNvSpPr>
            <p:nvPr/>
          </p:nvSpPr>
          <p:spPr bwMode="hidden">
            <a:xfrm>
              <a:off x="448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1" name="Freeform 3850"/>
            <p:cNvSpPr>
              <a:spLocks/>
            </p:cNvSpPr>
            <p:nvPr/>
          </p:nvSpPr>
          <p:spPr bwMode="hidden">
            <a:xfrm>
              <a:off x="440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2" name="Freeform 3851"/>
            <p:cNvSpPr>
              <a:spLocks/>
            </p:cNvSpPr>
            <p:nvPr/>
          </p:nvSpPr>
          <p:spPr bwMode="hidden">
            <a:xfrm>
              <a:off x="431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3" name="Freeform 3852"/>
            <p:cNvSpPr>
              <a:spLocks/>
            </p:cNvSpPr>
            <p:nvPr/>
          </p:nvSpPr>
          <p:spPr bwMode="hidden">
            <a:xfrm>
              <a:off x="422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4" name="Freeform 3853"/>
            <p:cNvSpPr>
              <a:spLocks/>
            </p:cNvSpPr>
            <p:nvPr/>
          </p:nvSpPr>
          <p:spPr bwMode="hidden">
            <a:xfrm>
              <a:off x="414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5" name="Freeform 3854"/>
            <p:cNvSpPr>
              <a:spLocks/>
            </p:cNvSpPr>
            <p:nvPr/>
          </p:nvSpPr>
          <p:spPr bwMode="hidden">
            <a:xfrm>
              <a:off x="405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6" name="Freeform 3855"/>
            <p:cNvSpPr>
              <a:spLocks/>
            </p:cNvSpPr>
            <p:nvPr/>
          </p:nvSpPr>
          <p:spPr bwMode="hidden">
            <a:xfrm>
              <a:off x="397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7" name="Freeform 3856"/>
            <p:cNvSpPr>
              <a:spLocks/>
            </p:cNvSpPr>
            <p:nvPr/>
          </p:nvSpPr>
          <p:spPr bwMode="hidden">
            <a:xfrm>
              <a:off x="388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8" name="Freeform 3857"/>
            <p:cNvSpPr>
              <a:spLocks/>
            </p:cNvSpPr>
            <p:nvPr/>
          </p:nvSpPr>
          <p:spPr bwMode="hidden">
            <a:xfrm>
              <a:off x="379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79" name="Freeform 3858"/>
            <p:cNvSpPr>
              <a:spLocks/>
            </p:cNvSpPr>
            <p:nvPr/>
          </p:nvSpPr>
          <p:spPr bwMode="hidden">
            <a:xfrm>
              <a:off x="3711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0" name="Freeform 3859"/>
            <p:cNvSpPr>
              <a:spLocks/>
            </p:cNvSpPr>
            <p:nvPr/>
          </p:nvSpPr>
          <p:spPr bwMode="hidden">
            <a:xfrm>
              <a:off x="362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1" name="Freeform 3860"/>
            <p:cNvSpPr>
              <a:spLocks/>
            </p:cNvSpPr>
            <p:nvPr/>
          </p:nvSpPr>
          <p:spPr bwMode="hidden">
            <a:xfrm>
              <a:off x="353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2" name="Freeform 3861"/>
            <p:cNvSpPr>
              <a:spLocks/>
            </p:cNvSpPr>
            <p:nvPr/>
          </p:nvSpPr>
          <p:spPr bwMode="hidden">
            <a:xfrm>
              <a:off x="345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3" name="Freeform 3862"/>
            <p:cNvSpPr>
              <a:spLocks/>
            </p:cNvSpPr>
            <p:nvPr/>
          </p:nvSpPr>
          <p:spPr bwMode="hidden">
            <a:xfrm>
              <a:off x="336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4" name="Freeform 3863"/>
            <p:cNvSpPr>
              <a:spLocks/>
            </p:cNvSpPr>
            <p:nvPr/>
          </p:nvSpPr>
          <p:spPr bwMode="hidden">
            <a:xfrm>
              <a:off x="328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5" name="Freeform 3864"/>
            <p:cNvSpPr>
              <a:spLocks/>
            </p:cNvSpPr>
            <p:nvPr/>
          </p:nvSpPr>
          <p:spPr bwMode="hidden">
            <a:xfrm>
              <a:off x="319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6" name="Freeform 3865"/>
            <p:cNvSpPr>
              <a:spLocks/>
            </p:cNvSpPr>
            <p:nvPr/>
          </p:nvSpPr>
          <p:spPr bwMode="hidden">
            <a:xfrm>
              <a:off x="310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7" name="Freeform 3866"/>
            <p:cNvSpPr>
              <a:spLocks/>
            </p:cNvSpPr>
            <p:nvPr/>
          </p:nvSpPr>
          <p:spPr bwMode="hidden">
            <a:xfrm>
              <a:off x="302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8" name="Freeform 3867"/>
            <p:cNvSpPr>
              <a:spLocks/>
            </p:cNvSpPr>
            <p:nvPr/>
          </p:nvSpPr>
          <p:spPr bwMode="hidden">
            <a:xfrm>
              <a:off x="293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89" name="Freeform 3868"/>
            <p:cNvSpPr>
              <a:spLocks/>
            </p:cNvSpPr>
            <p:nvPr/>
          </p:nvSpPr>
          <p:spPr bwMode="hidden">
            <a:xfrm>
              <a:off x="285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0" name="Freeform 3869"/>
            <p:cNvSpPr>
              <a:spLocks/>
            </p:cNvSpPr>
            <p:nvPr/>
          </p:nvSpPr>
          <p:spPr bwMode="hidden">
            <a:xfrm>
              <a:off x="2763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1" name="Freeform 3870"/>
            <p:cNvSpPr>
              <a:spLocks/>
            </p:cNvSpPr>
            <p:nvPr/>
          </p:nvSpPr>
          <p:spPr bwMode="hidden">
            <a:xfrm>
              <a:off x="267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2" name="Freeform 3871"/>
            <p:cNvSpPr>
              <a:spLocks/>
            </p:cNvSpPr>
            <p:nvPr/>
          </p:nvSpPr>
          <p:spPr bwMode="hidden">
            <a:xfrm>
              <a:off x="259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3" name="Freeform 3872"/>
            <p:cNvSpPr>
              <a:spLocks/>
            </p:cNvSpPr>
            <p:nvPr/>
          </p:nvSpPr>
          <p:spPr bwMode="hidden">
            <a:xfrm>
              <a:off x="250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4" name="Freeform 3873"/>
            <p:cNvSpPr>
              <a:spLocks/>
            </p:cNvSpPr>
            <p:nvPr/>
          </p:nvSpPr>
          <p:spPr bwMode="hidden">
            <a:xfrm>
              <a:off x="241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5" name="Freeform 3874"/>
            <p:cNvSpPr>
              <a:spLocks/>
            </p:cNvSpPr>
            <p:nvPr/>
          </p:nvSpPr>
          <p:spPr bwMode="hidden">
            <a:xfrm>
              <a:off x="233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6" name="Freeform 3875"/>
            <p:cNvSpPr>
              <a:spLocks/>
            </p:cNvSpPr>
            <p:nvPr/>
          </p:nvSpPr>
          <p:spPr bwMode="hidden">
            <a:xfrm>
              <a:off x="224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7" name="Freeform 3876"/>
            <p:cNvSpPr>
              <a:spLocks/>
            </p:cNvSpPr>
            <p:nvPr/>
          </p:nvSpPr>
          <p:spPr bwMode="hidden">
            <a:xfrm>
              <a:off x="216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8" name="Freeform 3877"/>
            <p:cNvSpPr>
              <a:spLocks/>
            </p:cNvSpPr>
            <p:nvPr/>
          </p:nvSpPr>
          <p:spPr bwMode="hidden">
            <a:xfrm>
              <a:off x="207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999" name="Freeform 3878"/>
            <p:cNvSpPr>
              <a:spLocks/>
            </p:cNvSpPr>
            <p:nvPr/>
          </p:nvSpPr>
          <p:spPr bwMode="hidden">
            <a:xfrm>
              <a:off x="198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0" name="Freeform 3879"/>
            <p:cNvSpPr>
              <a:spLocks/>
            </p:cNvSpPr>
            <p:nvPr/>
          </p:nvSpPr>
          <p:spPr bwMode="hidden">
            <a:xfrm>
              <a:off x="190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1" name="Freeform 3880"/>
            <p:cNvSpPr>
              <a:spLocks/>
            </p:cNvSpPr>
            <p:nvPr/>
          </p:nvSpPr>
          <p:spPr bwMode="hidden">
            <a:xfrm>
              <a:off x="1815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2" name="Freeform 3881"/>
            <p:cNvSpPr>
              <a:spLocks/>
            </p:cNvSpPr>
            <p:nvPr/>
          </p:nvSpPr>
          <p:spPr bwMode="hidden">
            <a:xfrm>
              <a:off x="172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3" name="Freeform 3882"/>
            <p:cNvSpPr>
              <a:spLocks/>
            </p:cNvSpPr>
            <p:nvPr/>
          </p:nvSpPr>
          <p:spPr bwMode="hidden">
            <a:xfrm>
              <a:off x="164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4" name="Freeform 3883"/>
            <p:cNvSpPr>
              <a:spLocks/>
            </p:cNvSpPr>
            <p:nvPr/>
          </p:nvSpPr>
          <p:spPr bwMode="hidden">
            <a:xfrm>
              <a:off x="155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5" name="Freeform 3884"/>
            <p:cNvSpPr>
              <a:spLocks/>
            </p:cNvSpPr>
            <p:nvPr/>
          </p:nvSpPr>
          <p:spPr bwMode="hidden">
            <a:xfrm>
              <a:off x="147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6" name="Freeform 3885"/>
            <p:cNvSpPr>
              <a:spLocks/>
            </p:cNvSpPr>
            <p:nvPr/>
          </p:nvSpPr>
          <p:spPr bwMode="hidden">
            <a:xfrm>
              <a:off x="138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7" name="Freeform 3886"/>
            <p:cNvSpPr>
              <a:spLocks/>
            </p:cNvSpPr>
            <p:nvPr/>
          </p:nvSpPr>
          <p:spPr bwMode="hidden">
            <a:xfrm>
              <a:off x="129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8" name="Freeform 3887"/>
            <p:cNvSpPr>
              <a:spLocks/>
            </p:cNvSpPr>
            <p:nvPr/>
          </p:nvSpPr>
          <p:spPr bwMode="hidden">
            <a:xfrm>
              <a:off x="121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09" name="Freeform 3888"/>
            <p:cNvSpPr>
              <a:spLocks/>
            </p:cNvSpPr>
            <p:nvPr/>
          </p:nvSpPr>
          <p:spPr bwMode="hidden">
            <a:xfrm>
              <a:off x="112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0" name="Freeform 3889"/>
            <p:cNvSpPr>
              <a:spLocks/>
            </p:cNvSpPr>
            <p:nvPr/>
          </p:nvSpPr>
          <p:spPr bwMode="hidden">
            <a:xfrm>
              <a:off x="104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1" name="Freeform 3890"/>
            <p:cNvSpPr>
              <a:spLocks/>
            </p:cNvSpPr>
            <p:nvPr/>
          </p:nvSpPr>
          <p:spPr bwMode="hidden">
            <a:xfrm>
              <a:off x="95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2" name="Freeform 3891"/>
            <p:cNvSpPr>
              <a:spLocks/>
            </p:cNvSpPr>
            <p:nvPr/>
          </p:nvSpPr>
          <p:spPr bwMode="hidden">
            <a:xfrm>
              <a:off x="867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3" name="Freeform 3892"/>
            <p:cNvSpPr>
              <a:spLocks/>
            </p:cNvSpPr>
            <p:nvPr/>
          </p:nvSpPr>
          <p:spPr bwMode="hidden">
            <a:xfrm>
              <a:off x="78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4" name="Freeform 3893"/>
            <p:cNvSpPr>
              <a:spLocks/>
            </p:cNvSpPr>
            <p:nvPr/>
          </p:nvSpPr>
          <p:spPr bwMode="hidden">
            <a:xfrm>
              <a:off x="69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5" name="Freeform 3894"/>
            <p:cNvSpPr>
              <a:spLocks/>
            </p:cNvSpPr>
            <p:nvPr/>
          </p:nvSpPr>
          <p:spPr bwMode="hidden">
            <a:xfrm>
              <a:off x="60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6" name="Freeform 3895"/>
            <p:cNvSpPr>
              <a:spLocks/>
            </p:cNvSpPr>
            <p:nvPr/>
          </p:nvSpPr>
          <p:spPr bwMode="hidden">
            <a:xfrm>
              <a:off x="52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7" name="Freeform 3896"/>
            <p:cNvSpPr>
              <a:spLocks/>
            </p:cNvSpPr>
            <p:nvPr/>
          </p:nvSpPr>
          <p:spPr bwMode="hidden">
            <a:xfrm>
              <a:off x="43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8" name="Freeform 3897"/>
            <p:cNvSpPr>
              <a:spLocks/>
            </p:cNvSpPr>
            <p:nvPr/>
          </p:nvSpPr>
          <p:spPr bwMode="hidden">
            <a:xfrm>
              <a:off x="35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19" name="Freeform 3898"/>
            <p:cNvSpPr>
              <a:spLocks/>
            </p:cNvSpPr>
            <p:nvPr/>
          </p:nvSpPr>
          <p:spPr bwMode="hidden">
            <a:xfrm>
              <a:off x="26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0" name="Freeform 3899"/>
            <p:cNvSpPr>
              <a:spLocks/>
            </p:cNvSpPr>
            <p:nvPr/>
          </p:nvSpPr>
          <p:spPr bwMode="hidden">
            <a:xfrm>
              <a:off x="17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1" name="Freeform 3900"/>
            <p:cNvSpPr>
              <a:spLocks/>
            </p:cNvSpPr>
            <p:nvPr/>
          </p:nvSpPr>
          <p:spPr bwMode="hidden">
            <a:xfrm>
              <a:off x="9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2" name="Freeform 3901"/>
            <p:cNvSpPr>
              <a:spLocks/>
            </p:cNvSpPr>
            <p:nvPr/>
          </p:nvSpPr>
          <p:spPr bwMode="hidden">
            <a:xfrm>
              <a:off x="9" y="1449"/>
              <a:ext cx="40" cy="43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0 h 43"/>
                <a:gd name="T4" fmla="*/ 40 w 40"/>
                <a:gd name="T5" fmla="*/ 0 h 43"/>
                <a:gd name="T6" fmla="*/ 40 w 40"/>
                <a:gd name="T7" fmla="*/ 43 h 43"/>
                <a:gd name="T8" fmla="*/ 0 w 40"/>
                <a:gd name="T9" fmla="*/ 43 h 43"/>
                <a:gd name="T10" fmla="*/ 0 w 40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3" name="Freeform 3902"/>
            <p:cNvSpPr>
              <a:spLocks/>
            </p:cNvSpPr>
            <p:nvPr/>
          </p:nvSpPr>
          <p:spPr bwMode="hidden">
            <a:xfrm>
              <a:off x="569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4" name="Freeform 3903"/>
            <p:cNvSpPr>
              <a:spLocks/>
            </p:cNvSpPr>
            <p:nvPr/>
          </p:nvSpPr>
          <p:spPr bwMode="hidden">
            <a:xfrm>
              <a:off x="5607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5" name="Freeform 3904"/>
            <p:cNvSpPr>
              <a:spLocks/>
            </p:cNvSpPr>
            <p:nvPr/>
          </p:nvSpPr>
          <p:spPr bwMode="hidden">
            <a:xfrm>
              <a:off x="552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6" name="Freeform 3905"/>
            <p:cNvSpPr>
              <a:spLocks/>
            </p:cNvSpPr>
            <p:nvPr/>
          </p:nvSpPr>
          <p:spPr bwMode="hidden">
            <a:xfrm>
              <a:off x="543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7" name="Freeform 3906"/>
            <p:cNvSpPr>
              <a:spLocks/>
            </p:cNvSpPr>
            <p:nvPr/>
          </p:nvSpPr>
          <p:spPr bwMode="hidden">
            <a:xfrm>
              <a:off x="534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8" name="Freeform 3907"/>
            <p:cNvSpPr>
              <a:spLocks/>
            </p:cNvSpPr>
            <p:nvPr/>
          </p:nvSpPr>
          <p:spPr bwMode="hidden">
            <a:xfrm>
              <a:off x="526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29" name="Freeform 3908"/>
            <p:cNvSpPr>
              <a:spLocks/>
            </p:cNvSpPr>
            <p:nvPr/>
          </p:nvSpPr>
          <p:spPr bwMode="hidden">
            <a:xfrm>
              <a:off x="517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0" name="Freeform 3909"/>
            <p:cNvSpPr>
              <a:spLocks/>
            </p:cNvSpPr>
            <p:nvPr/>
          </p:nvSpPr>
          <p:spPr bwMode="hidden">
            <a:xfrm>
              <a:off x="509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1" name="Freeform 3910"/>
            <p:cNvSpPr>
              <a:spLocks/>
            </p:cNvSpPr>
            <p:nvPr/>
          </p:nvSpPr>
          <p:spPr bwMode="hidden">
            <a:xfrm>
              <a:off x="500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2" name="Freeform 3911"/>
            <p:cNvSpPr>
              <a:spLocks/>
            </p:cNvSpPr>
            <p:nvPr/>
          </p:nvSpPr>
          <p:spPr bwMode="hidden">
            <a:xfrm>
              <a:off x="491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3" name="Freeform 3912"/>
            <p:cNvSpPr>
              <a:spLocks/>
            </p:cNvSpPr>
            <p:nvPr/>
          </p:nvSpPr>
          <p:spPr bwMode="hidden">
            <a:xfrm>
              <a:off x="483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4" name="Freeform 3913"/>
            <p:cNvSpPr>
              <a:spLocks/>
            </p:cNvSpPr>
            <p:nvPr/>
          </p:nvSpPr>
          <p:spPr bwMode="hidden">
            <a:xfrm>
              <a:off x="474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5" name="Freeform 3914"/>
            <p:cNvSpPr>
              <a:spLocks/>
            </p:cNvSpPr>
            <p:nvPr/>
          </p:nvSpPr>
          <p:spPr bwMode="hidden">
            <a:xfrm>
              <a:off x="4659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6" name="Freeform 3915"/>
            <p:cNvSpPr>
              <a:spLocks/>
            </p:cNvSpPr>
            <p:nvPr/>
          </p:nvSpPr>
          <p:spPr bwMode="hidden">
            <a:xfrm>
              <a:off x="457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7" name="Freeform 3916"/>
            <p:cNvSpPr>
              <a:spLocks/>
            </p:cNvSpPr>
            <p:nvPr/>
          </p:nvSpPr>
          <p:spPr bwMode="hidden">
            <a:xfrm>
              <a:off x="448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8" name="Freeform 3917"/>
            <p:cNvSpPr>
              <a:spLocks/>
            </p:cNvSpPr>
            <p:nvPr/>
          </p:nvSpPr>
          <p:spPr bwMode="hidden">
            <a:xfrm>
              <a:off x="440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39" name="Freeform 3918"/>
            <p:cNvSpPr>
              <a:spLocks/>
            </p:cNvSpPr>
            <p:nvPr/>
          </p:nvSpPr>
          <p:spPr bwMode="hidden">
            <a:xfrm>
              <a:off x="431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0" name="Freeform 3919"/>
            <p:cNvSpPr>
              <a:spLocks/>
            </p:cNvSpPr>
            <p:nvPr/>
          </p:nvSpPr>
          <p:spPr bwMode="hidden">
            <a:xfrm>
              <a:off x="422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1" name="Freeform 3920"/>
            <p:cNvSpPr>
              <a:spLocks/>
            </p:cNvSpPr>
            <p:nvPr/>
          </p:nvSpPr>
          <p:spPr bwMode="hidden">
            <a:xfrm>
              <a:off x="414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2" name="Freeform 3921"/>
            <p:cNvSpPr>
              <a:spLocks/>
            </p:cNvSpPr>
            <p:nvPr/>
          </p:nvSpPr>
          <p:spPr bwMode="hidden">
            <a:xfrm>
              <a:off x="405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3" name="Freeform 3922"/>
            <p:cNvSpPr>
              <a:spLocks/>
            </p:cNvSpPr>
            <p:nvPr/>
          </p:nvSpPr>
          <p:spPr bwMode="hidden">
            <a:xfrm>
              <a:off x="397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4" name="Freeform 3923"/>
            <p:cNvSpPr>
              <a:spLocks/>
            </p:cNvSpPr>
            <p:nvPr/>
          </p:nvSpPr>
          <p:spPr bwMode="hidden">
            <a:xfrm>
              <a:off x="388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5" name="Freeform 3924"/>
            <p:cNvSpPr>
              <a:spLocks/>
            </p:cNvSpPr>
            <p:nvPr/>
          </p:nvSpPr>
          <p:spPr bwMode="hidden">
            <a:xfrm>
              <a:off x="379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6" name="Freeform 3925"/>
            <p:cNvSpPr>
              <a:spLocks/>
            </p:cNvSpPr>
            <p:nvPr/>
          </p:nvSpPr>
          <p:spPr bwMode="hidden">
            <a:xfrm>
              <a:off x="3711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7" name="Freeform 3926"/>
            <p:cNvSpPr>
              <a:spLocks/>
            </p:cNvSpPr>
            <p:nvPr/>
          </p:nvSpPr>
          <p:spPr bwMode="hidden">
            <a:xfrm>
              <a:off x="362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8" name="Freeform 3927"/>
            <p:cNvSpPr>
              <a:spLocks/>
            </p:cNvSpPr>
            <p:nvPr/>
          </p:nvSpPr>
          <p:spPr bwMode="hidden">
            <a:xfrm>
              <a:off x="353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49" name="Freeform 3928"/>
            <p:cNvSpPr>
              <a:spLocks/>
            </p:cNvSpPr>
            <p:nvPr/>
          </p:nvSpPr>
          <p:spPr bwMode="hidden">
            <a:xfrm>
              <a:off x="345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0" name="Freeform 3929"/>
            <p:cNvSpPr>
              <a:spLocks/>
            </p:cNvSpPr>
            <p:nvPr/>
          </p:nvSpPr>
          <p:spPr bwMode="hidden">
            <a:xfrm>
              <a:off x="336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1" name="Freeform 3930"/>
            <p:cNvSpPr>
              <a:spLocks/>
            </p:cNvSpPr>
            <p:nvPr/>
          </p:nvSpPr>
          <p:spPr bwMode="hidden">
            <a:xfrm>
              <a:off x="328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2" name="Freeform 3931"/>
            <p:cNvSpPr>
              <a:spLocks/>
            </p:cNvSpPr>
            <p:nvPr/>
          </p:nvSpPr>
          <p:spPr bwMode="hidden">
            <a:xfrm>
              <a:off x="319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3" name="Freeform 3932"/>
            <p:cNvSpPr>
              <a:spLocks/>
            </p:cNvSpPr>
            <p:nvPr/>
          </p:nvSpPr>
          <p:spPr bwMode="hidden">
            <a:xfrm>
              <a:off x="310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4" name="Freeform 3933"/>
            <p:cNvSpPr>
              <a:spLocks/>
            </p:cNvSpPr>
            <p:nvPr/>
          </p:nvSpPr>
          <p:spPr bwMode="hidden">
            <a:xfrm>
              <a:off x="302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5" name="Freeform 3934"/>
            <p:cNvSpPr>
              <a:spLocks/>
            </p:cNvSpPr>
            <p:nvPr/>
          </p:nvSpPr>
          <p:spPr bwMode="hidden">
            <a:xfrm>
              <a:off x="293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6" name="Freeform 3935"/>
            <p:cNvSpPr>
              <a:spLocks/>
            </p:cNvSpPr>
            <p:nvPr/>
          </p:nvSpPr>
          <p:spPr bwMode="hidden">
            <a:xfrm>
              <a:off x="285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7" name="Freeform 3936"/>
            <p:cNvSpPr>
              <a:spLocks/>
            </p:cNvSpPr>
            <p:nvPr/>
          </p:nvSpPr>
          <p:spPr bwMode="hidden">
            <a:xfrm>
              <a:off x="2763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8" name="Freeform 3937"/>
            <p:cNvSpPr>
              <a:spLocks/>
            </p:cNvSpPr>
            <p:nvPr/>
          </p:nvSpPr>
          <p:spPr bwMode="hidden">
            <a:xfrm>
              <a:off x="267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59" name="Freeform 3938"/>
            <p:cNvSpPr>
              <a:spLocks/>
            </p:cNvSpPr>
            <p:nvPr/>
          </p:nvSpPr>
          <p:spPr bwMode="hidden">
            <a:xfrm>
              <a:off x="259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0" name="Freeform 3939"/>
            <p:cNvSpPr>
              <a:spLocks/>
            </p:cNvSpPr>
            <p:nvPr/>
          </p:nvSpPr>
          <p:spPr bwMode="hidden">
            <a:xfrm>
              <a:off x="250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1" name="Freeform 3940"/>
            <p:cNvSpPr>
              <a:spLocks/>
            </p:cNvSpPr>
            <p:nvPr/>
          </p:nvSpPr>
          <p:spPr bwMode="hidden">
            <a:xfrm>
              <a:off x="241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2" name="Freeform 3941"/>
            <p:cNvSpPr>
              <a:spLocks/>
            </p:cNvSpPr>
            <p:nvPr/>
          </p:nvSpPr>
          <p:spPr bwMode="hidden">
            <a:xfrm>
              <a:off x="233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3" name="Freeform 3942"/>
            <p:cNvSpPr>
              <a:spLocks/>
            </p:cNvSpPr>
            <p:nvPr/>
          </p:nvSpPr>
          <p:spPr bwMode="hidden">
            <a:xfrm>
              <a:off x="224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4" name="Freeform 3943"/>
            <p:cNvSpPr>
              <a:spLocks/>
            </p:cNvSpPr>
            <p:nvPr/>
          </p:nvSpPr>
          <p:spPr bwMode="hidden">
            <a:xfrm>
              <a:off x="216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5" name="Freeform 3944"/>
            <p:cNvSpPr>
              <a:spLocks/>
            </p:cNvSpPr>
            <p:nvPr/>
          </p:nvSpPr>
          <p:spPr bwMode="hidden">
            <a:xfrm>
              <a:off x="207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6" name="Freeform 3945"/>
            <p:cNvSpPr>
              <a:spLocks/>
            </p:cNvSpPr>
            <p:nvPr/>
          </p:nvSpPr>
          <p:spPr bwMode="hidden">
            <a:xfrm>
              <a:off x="198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7" name="Freeform 3946"/>
            <p:cNvSpPr>
              <a:spLocks/>
            </p:cNvSpPr>
            <p:nvPr/>
          </p:nvSpPr>
          <p:spPr bwMode="hidden">
            <a:xfrm>
              <a:off x="190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8" name="Freeform 3947"/>
            <p:cNvSpPr>
              <a:spLocks/>
            </p:cNvSpPr>
            <p:nvPr/>
          </p:nvSpPr>
          <p:spPr bwMode="hidden">
            <a:xfrm>
              <a:off x="1815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69" name="Freeform 3948"/>
            <p:cNvSpPr>
              <a:spLocks/>
            </p:cNvSpPr>
            <p:nvPr/>
          </p:nvSpPr>
          <p:spPr bwMode="hidden">
            <a:xfrm>
              <a:off x="172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0" name="Freeform 3949"/>
            <p:cNvSpPr>
              <a:spLocks/>
            </p:cNvSpPr>
            <p:nvPr/>
          </p:nvSpPr>
          <p:spPr bwMode="hidden">
            <a:xfrm>
              <a:off x="164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1" name="Freeform 3950"/>
            <p:cNvSpPr>
              <a:spLocks/>
            </p:cNvSpPr>
            <p:nvPr/>
          </p:nvSpPr>
          <p:spPr bwMode="hidden">
            <a:xfrm>
              <a:off x="155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2" name="Freeform 3951"/>
            <p:cNvSpPr>
              <a:spLocks/>
            </p:cNvSpPr>
            <p:nvPr/>
          </p:nvSpPr>
          <p:spPr bwMode="hidden">
            <a:xfrm>
              <a:off x="147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3" name="Freeform 3952"/>
            <p:cNvSpPr>
              <a:spLocks/>
            </p:cNvSpPr>
            <p:nvPr/>
          </p:nvSpPr>
          <p:spPr bwMode="hidden">
            <a:xfrm>
              <a:off x="138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4" name="Freeform 3953"/>
            <p:cNvSpPr>
              <a:spLocks/>
            </p:cNvSpPr>
            <p:nvPr/>
          </p:nvSpPr>
          <p:spPr bwMode="hidden">
            <a:xfrm>
              <a:off x="129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5" name="Freeform 3954"/>
            <p:cNvSpPr>
              <a:spLocks/>
            </p:cNvSpPr>
            <p:nvPr/>
          </p:nvSpPr>
          <p:spPr bwMode="hidden">
            <a:xfrm>
              <a:off x="121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6" name="Freeform 3955"/>
            <p:cNvSpPr>
              <a:spLocks/>
            </p:cNvSpPr>
            <p:nvPr/>
          </p:nvSpPr>
          <p:spPr bwMode="hidden">
            <a:xfrm>
              <a:off x="112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7" name="Freeform 3956"/>
            <p:cNvSpPr>
              <a:spLocks/>
            </p:cNvSpPr>
            <p:nvPr/>
          </p:nvSpPr>
          <p:spPr bwMode="hidden">
            <a:xfrm>
              <a:off x="104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8" name="Freeform 3957"/>
            <p:cNvSpPr>
              <a:spLocks/>
            </p:cNvSpPr>
            <p:nvPr/>
          </p:nvSpPr>
          <p:spPr bwMode="hidden">
            <a:xfrm>
              <a:off x="95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79" name="Freeform 3958"/>
            <p:cNvSpPr>
              <a:spLocks/>
            </p:cNvSpPr>
            <p:nvPr/>
          </p:nvSpPr>
          <p:spPr bwMode="hidden">
            <a:xfrm>
              <a:off x="867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0" name="Freeform 3959"/>
            <p:cNvSpPr>
              <a:spLocks/>
            </p:cNvSpPr>
            <p:nvPr/>
          </p:nvSpPr>
          <p:spPr bwMode="hidden">
            <a:xfrm>
              <a:off x="78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1" name="Freeform 3960"/>
            <p:cNvSpPr>
              <a:spLocks/>
            </p:cNvSpPr>
            <p:nvPr/>
          </p:nvSpPr>
          <p:spPr bwMode="hidden">
            <a:xfrm>
              <a:off x="69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2" name="Freeform 3961"/>
            <p:cNvSpPr>
              <a:spLocks/>
            </p:cNvSpPr>
            <p:nvPr/>
          </p:nvSpPr>
          <p:spPr bwMode="hidden">
            <a:xfrm>
              <a:off x="60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3" name="Freeform 3962"/>
            <p:cNvSpPr>
              <a:spLocks/>
            </p:cNvSpPr>
            <p:nvPr/>
          </p:nvSpPr>
          <p:spPr bwMode="hidden">
            <a:xfrm>
              <a:off x="52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4" name="Freeform 3963"/>
            <p:cNvSpPr>
              <a:spLocks/>
            </p:cNvSpPr>
            <p:nvPr/>
          </p:nvSpPr>
          <p:spPr bwMode="hidden">
            <a:xfrm>
              <a:off x="43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5" name="Freeform 3964"/>
            <p:cNvSpPr>
              <a:spLocks/>
            </p:cNvSpPr>
            <p:nvPr/>
          </p:nvSpPr>
          <p:spPr bwMode="hidden">
            <a:xfrm>
              <a:off x="35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6" name="Freeform 3965"/>
            <p:cNvSpPr>
              <a:spLocks/>
            </p:cNvSpPr>
            <p:nvPr/>
          </p:nvSpPr>
          <p:spPr bwMode="hidden">
            <a:xfrm>
              <a:off x="26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7" name="Freeform 3966"/>
            <p:cNvSpPr>
              <a:spLocks/>
            </p:cNvSpPr>
            <p:nvPr/>
          </p:nvSpPr>
          <p:spPr bwMode="hidden">
            <a:xfrm>
              <a:off x="17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8" name="Freeform 3967"/>
            <p:cNvSpPr>
              <a:spLocks/>
            </p:cNvSpPr>
            <p:nvPr/>
          </p:nvSpPr>
          <p:spPr bwMode="hidden">
            <a:xfrm>
              <a:off x="9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  <p:sp>
          <p:nvSpPr>
            <p:cNvPr id="1089" name="Freeform 3968"/>
            <p:cNvSpPr>
              <a:spLocks/>
            </p:cNvSpPr>
            <p:nvPr/>
          </p:nvSpPr>
          <p:spPr bwMode="hidden">
            <a:xfrm>
              <a:off x="9" y="1535"/>
              <a:ext cx="40" cy="43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0 h 43"/>
                <a:gd name="T4" fmla="*/ 40 w 40"/>
                <a:gd name="T5" fmla="*/ 0 h 43"/>
                <a:gd name="T6" fmla="*/ 40 w 40"/>
                <a:gd name="T7" fmla="*/ 43 h 43"/>
                <a:gd name="T8" fmla="*/ 0 w 40"/>
                <a:gd name="T9" fmla="*/ 43 h 43"/>
                <a:gd name="T10" fmla="*/ 0 w 40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000" i="1">
                <a:solidFill>
                  <a:srgbClr val="0D1F74"/>
                </a:solidFill>
              </a:endParaRPr>
            </a:p>
          </p:txBody>
        </p:sp>
      </p:grpSp>
      <p:sp>
        <p:nvSpPr>
          <p:cNvPr id="2766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8572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r-FR" altLang="x-none" noProof="0"/>
              <a:t>Modifiez le style du titre</a:t>
            </a:r>
            <a:endParaRPr lang="nl-NL" altLang="x-none" noProof="0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200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x-none" noProof="0"/>
              <a:t>Modifiez le style des sous-titres du masque</a:t>
            </a:r>
            <a:endParaRPr lang="nl-NL" altLang="x-none" noProof="0"/>
          </a:p>
        </p:txBody>
      </p:sp>
    </p:spTree>
    <p:extLst>
      <p:ext uri="{BB962C8B-B14F-4D97-AF65-F5344CB8AC3E}">
        <p14:creationId xmlns:p14="http://schemas.microsoft.com/office/powerpoint/2010/main" val="273803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E8625-1B7D-4C95-ADDD-07494C5422DE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81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094" indent="0">
              <a:buNone/>
              <a:defRPr sz="2000"/>
            </a:lvl2pPr>
            <a:lvl3pPr marL="914198" indent="0">
              <a:buNone/>
              <a:defRPr sz="1800"/>
            </a:lvl3pPr>
            <a:lvl4pPr marL="1371294" indent="0">
              <a:buNone/>
              <a:defRPr sz="1600"/>
            </a:lvl4pPr>
            <a:lvl5pPr marL="1828394" indent="0">
              <a:buNone/>
              <a:defRPr sz="1600"/>
            </a:lvl5pPr>
            <a:lvl6pPr marL="2285487" indent="0">
              <a:buNone/>
              <a:defRPr sz="1600"/>
            </a:lvl6pPr>
            <a:lvl7pPr marL="2742581" indent="0">
              <a:buNone/>
              <a:defRPr sz="1600"/>
            </a:lvl7pPr>
            <a:lvl8pPr marL="3199680" indent="0">
              <a:buNone/>
              <a:defRPr sz="1600"/>
            </a:lvl8pPr>
            <a:lvl9pPr marL="3656777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5B674-DF8D-44BB-8C1A-5F003BEE43AD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86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114800" cy="3257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57300"/>
            <a:ext cx="4114800" cy="3257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800EF-95AB-431E-B757-07BC5A8EBAAF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64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7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8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52F69-9C50-4414-A158-3611E29589C8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87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C2F05-F54A-4345-A18F-C26A089156C1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3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3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75525-931B-4A1D-9A9C-14FAAFB2A79A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9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34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4BD5D-2C6A-4111-B2FF-78244610CC68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5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12AC3-9D92-47A2-AA5F-9BD86A326B0F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15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F3C2D-044B-499A-BC7D-FB16434BDAD7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8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40576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40576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FFFFFF"/>
                </a:solidFill>
              </a:rPr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F3604-22A4-435D-AEB0-E60E085B13FE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3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1C8FEF-4463-40B6-8233-2E1FE344A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2D80624-91E6-493A-AE98-F02B70D8F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6B2DE1F-9231-4EA4-BC31-DF8C3E1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C63AFD-3692-4F8A-ACFB-CF410D77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80F99D-8DD1-4370-A790-92E8B941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86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855474-810D-4E03-BB89-7A2DA085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82C721-059B-4CC7-8917-3594E0427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70FAFC-E4E6-4598-A455-CFF0B309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2055BC-D6C0-4DD8-98FA-DBF511BB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7C622C-4B4F-4848-8FD4-9620A2C3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77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BE6580-7DD8-44D8-8DB6-64521070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023CA-974D-4EEA-8228-4D181412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281A2B-08FB-42D7-8398-E8BDBC88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AA7AFF-0609-48F7-B834-86EEDBB0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450389-33BC-4B99-A603-8FA3D14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72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92518-F5D2-45CA-B2D7-F0D3508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2C97C60-17A6-42A3-BA8C-2763D28A7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5B3E49F-5751-409C-8532-5ABB94A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F5CA9-6D54-4907-8B3E-D3B09F8F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4D20115-2080-4360-B3A1-F3B51A42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C2679F5-5FF6-4920-B3EB-8ED3DCC0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5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29E6C0-6D40-4700-A0A5-C32D8E49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588A1E2-9F52-4E84-ACDA-772308664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D5DBA4-EA9E-4FE9-A979-DB04A7B1A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35E12FB-5895-4976-B563-ED3D1B57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4456925-C328-49A8-BCA4-8CCEA4E1D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9C73263-AF55-456D-BD68-4C159380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13717DC-8DCD-40EE-B077-83A7939B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2D8B8D5-4EE4-4775-AF5C-9DE34E13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32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695EDD-FA67-4989-B939-63F94CF0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B99A8F-E60A-4498-A945-7F272E57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DB6F8C1-5146-48E3-8A00-26F1CB24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AB45BCB-C1DE-48B0-BFE7-CC3226CC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740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BCFBBEE-4C60-4E7D-BD4B-29499A4F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E9F6F94-6B53-44A3-B131-40B492E7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2F7BF-A365-4574-B491-DB2B3419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54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062DC2-CD53-45CA-9090-8A0B9139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B3B6C2-E858-4348-AFE5-6F7B5F1C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B84DD70-EAC3-46E2-A038-2ECD4C7C4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5CCAAB-14F8-4BD5-BFC9-9081972A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D394E6B-89E0-467A-A6A1-CDEAC768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E50DA1E-C36B-415D-8E16-09C3297F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9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C17291-A039-4601-A1ED-FA5C8CE7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09BD6F-255B-463E-BC52-609ABBEA3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4514B24-CAFB-49C9-AC09-02C0BD8BD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A88EB0-9951-4131-A637-FF1D6733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D3FDAB0-D202-4F40-9A2C-8E6EB3D9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D66DB4B-4084-49CC-B6E6-F3F89E15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450925-33E0-42F9-B8D1-31AC277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62C949-4F6B-476A-AFC2-0B8D5BBAE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023A856-3A3C-46AF-90DF-7C596569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D31674-9B21-449D-84B0-D8C66F4F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57B18D-B612-4EEC-9FF9-821D08FB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1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7B27E09-17FB-48D5-8920-97169E5E8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8E1F528-B4CF-4321-AD7C-B25D1E4A5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70C8C8F-3683-404A-9DE4-D3B0A107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33D440-F02B-4A68-B61A-AF632E1D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562F9-2A7C-4368-BF6C-18F6DE48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88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29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15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1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9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6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6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7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76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7" indent="0">
              <a:buNone/>
              <a:defRPr sz="800"/>
            </a:lvl3pPr>
            <a:lvl4pPr marL="1028471" indent="0">
              <a:buNone/>
              <a:defRPr sz="700"/>
            </a:lvl4pPr>
            <a:lvl5pPr marL="1371294" indent="0">
              <a:buNone/>
              <a:defRPr sz="700"/>
            </a:lvl5pPr>
            <a:lvl6pPr marL="1714121" indent="0">
              <a:buNone/>
              <a:defRPr sz="700"/>
            </a:lvl6pPr>
            <a:lvl7pPr marL="2056940" indent="0">
              <a:buNone/>
              <a:defRPr sz="700"/>
            </a:lvl7pPr>
            <a:lvl8pPr marL="2399760" indent="0">
              <a:buNone/>
              <a:defRPr sz="700"/>
            </a:lvl8pPr>
            <a:lvl9pPr marL="2742581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28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7" indent="0">
              <a:buNone/>
              <a:defRPr sz="800"/>
            </a:lvl3pPr>
            <a:lvl4pPr marL="1028471" indent="0">
              <a:buNone/>
              <a:defRPr sz="700"/>
            </a:lvl4pPr>
            <a:lvl5pPr marL="1371294" indent="0">
              <a:buNone/>
              <a:defRPr sz="700"/>
            </a:lvl5pPr>
            <a:lvl6pPr marL="1714121" indent="0">
              <a:buNone/>
              <a:defRPr sz="700"/>
            </a:lvl6pPr>
            <a:lvl7pPr marL="2056940" indent="0">
              <a:buNone/>
              <a:defRPr sz="700"/>
            </a:lvl7pPr>
            <a:lvl8pPr marL="2399760" indent="0">
              <a:buNone/>
              <a:defRPr sz="700"/>
            </a:lvl8pPr>
            <a:lvl9pPr marL="2742581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65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05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E9275A-81D6-4D35-B398-29DBFC3D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54CFACE-66D3-40FF-8604-2159D191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20088BE-A68B-48E1-B5B0-CD4EEF70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A89310B-7CA6-4EF5-AD31-F00514B6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B01190-33F8-4F51-A46B-01EC98D7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15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811CD70-8D07-498D-B10C-7D0121F5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0622561-5E7A-48D6-8241-F8C10CC7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9CA74C3-13DC-43BB-91A6-65D9A779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C66CD9-9F2E-45F7-8EE3-F18E47C6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3FFDC5-5971-4BFF-8739-89E8B148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32AE4C-1066-4C8D-82F0-1CC4E9E5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ECD8A31-0313-4A9D-9BF9-73AA94D6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6A3C41C-D07F-4246-89DB-CE7C7534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A2AD578-AFDC-4170-976C-422347F7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A1E5435-58C9-474C-A6E9-89DCB0F8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2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DAABF2-3080-4859-A252-6E20AB7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BEB7220-80EB-4141-987A-6193FE824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35B063E-85F1-4DB6-B49D-EAB23C9E5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371A988-954D-4A26-9EB5-84EC2236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3170814-25E8-4124-B233-9CB7D66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8E944D1-3DA3-45A8-A422-73E2DA2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941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102055-78EF-4871-B75A-15A123EC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40A32CE-A37B-4BE5-975B-AC80E96AF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262E958-132E-4538-A047-72F099273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39C6AE5-3157-48E3-8A54-D91616CBC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5A1FD05-6CA8-4484-AC36-33947BEF9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4E21CE1-EF21-4D58-AD80-38D75E2F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D3EBFAB-36E5-4700-B47E-13334AD6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29F607A-451A-4BB1-A1B6-86D8B954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48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BCD6A4-8DCE-4607-B597-A778B0F9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D330D40-C428-49DE-A029-7E6009E1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DCA5F5F-2CAB-451D-AAD0-B3B6F07A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45A64A0-863E-4441-A612-BB49F32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85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2C8FC4E-489E-4A7F-A1D9-74F6030E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E180045-E033-45C5-8029-D39BF0D8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3614D2D-64A8-4C3D-8192-F2263543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27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3F9AED-2430-4EE6-935A-C7D9100D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5761FD1-D939-4944-A535-7718C8E1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91877A3-2581-4ADC-A635-08F6849D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8A58569-7650-480B-85FD-B8546B06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3402BF8-5EE9-4C31-AA64-BAFD8AD2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D6E5D5C-235F-47DA-AEA7-FAF79A21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2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1F4371-2082-41DD-93B6-C9BDC8E9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FE9014D-F11E-40E3-A036-73EAB13A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4C26C5B-9841-4B4B-AB2F-58B543F60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7193DEC-A433-4666-922E-82AEE736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68EB540-FD27-46BD-90B4-F85EA823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749C9D5-E0D6-4E59-AF52-888051D4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13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25E38C-CDEC-49D7-BD1A-C1F17958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24857CD-9A88-4D91-AAC1-A5EA5BB8A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B9D6F74-2A90-4620-A0CE-6566920F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0F28521-6B28-4FD1-975F-77515523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7006B31-8A8F-42F8-8A91-C8F79968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7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E237F3E-4AAD-42D7-A7E5-C7482A0C9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304C145-361E-45B5-BB40-0FD6D2E99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E4233F6-05D4-486D-BE3C-4F01D771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B74B7FD-421A-44CF-A40A-1BA60ECF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950F3C0-B91E-47FD-81D6-FE37E030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0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91529" y="4839892"/>
            <a:ext cx="59055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cto 7"/>
          <p:cNvCxnSpPr/>
          <p:nvPr userDrawn="1"/>
        </p:nvCxnSpPr>
        <p:spPr bwMode="auto">
          <a:xfrm flipH="1">
            <a:off x="0" y="4786313"/>
            <a:ext cx="914400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ángulo 6"/>
          <p:cNvSpPr>
            <a:spLocks noChangeArrowheads="1"/>
          </p:cNvSpPr>
          <p:nvPr userDrawn="1"/>
        </p:nvSpPr>
        <p:spPr bwMode="auto">
          <a:xfrm>
            <a:off x="5" y="5"/>
            <a:ext cx="200025" cy="4786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lIns="68573" tIns="34289" rIns="68573" bIns="34289" anchor="ctr"/>
          <a:lstStyle/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C1C1F483-08F9-48FD-B8BE-7CB5733A4D7F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5BDE-ABE7-41DE-9E74-DDF88D8FB2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5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44873119-D565-406C-9F34-A7571BF43611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D997-DD75-46A2-B31E-51CAFE277F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74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99CF5EF4-A51D-4431-9DDC-573FD2774D92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0746-5B9C-4528-93FE-EEB536767C1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3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845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EF886B36-5A0B-4E33-BAE1-EC0FA8F0F887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9ACF-8745-4AE0-A606-D1AA2BA65FF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35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E69F822F-736E-4E8A-8ECC-891F2C8D48E5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BB06-9259-4D9A-AE79-5C942B77A39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6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CA0793BA-9B57-4BB6-8538-EEF2E2404B05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638E-4A72-43F1-B20E-92CD569E343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33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889044A5-BDAE-4C77-984D-9F30FA14BC0E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31DA-0645-437B-8E62-BDC4837D715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31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9E020ED6-CF2E-429F-B8CA-6A6D120CEC76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1D76-424A-48CA-B152-6BDD6404FA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37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DD74052D-3966-4BC8-BC5E-BFEBC8362F46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9623-FB24-4891-BF0D-52AAE0BC282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7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1358D651-3F26-492F-9F20-E3D0051C1FD0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6DBF-9887-405B-B165-93F6ACD53FD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79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fld id="{537F5A66-FD0E-43CB-A53E-F46EECE4E4A5}" type="datetimeFigureOut">
              <a:rPr lang="es-ES" sz="1400" smtClean="0">
                <a:solidFill>
                  <a:prstClr val="black"/>
                </a:solidFill>
              </a:rPr>
              <a:pPr defTabSz="342857">
                <a:defRPr/>
              </a:pPr>
              <a:t>17/09/2021</a:t>
            </a:fld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lIns="68573" tIns="34289" rIns="68573" bIns="342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5CAC-AE6A-49DF-9BED-2D795655685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2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32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2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827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4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15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969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32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45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78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549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137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38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664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86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82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4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006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15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42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471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2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5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4251-B95D-A741-AAC5-EFDA00BB505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D3D5-31FC-3A4F-9A7E-A0FEC990281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7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45709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45709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45709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45709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45709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1E8980CB-79E6-C94C-A051-E28197FA5C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47"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89A975FC-4861-F44E-876F-9B7D959A72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47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798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437" name="Rectangle 1799"/>
            <p:cNvSpPr>
              <a:spLocks noChangeArrowheads="1"/>
            </p:cNvSpPr>
            <p:nvPr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i="1">
                  <a:solidFill>
                    <a:srgbClr val="0D1F74"/>
                  </a:solidFill>
                  <a:latin typeface="Arial" charset="0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charset="0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charset="0"/>
                </a:defRPr>
              </a:lvl9pPr>
            </a:lstStyle>
            <a:p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/>
            </a:p>
          </p:txBody>
        </p:sp>
        <p:grpSp>
          <p:nvGrpSpPr>
            <p:cNvPr id="1438" name="Group 1800"/>
            <p:cNvGrpSpPr>
              <a:grpSpLocks/>
            </p:cNvGrpSpPr>
            <p:nvPr/>
          </p:nvGrpSpPr>
          <p:grpSpPr bwMode="auto">
            <a:xfrm>
              <a:off x="0" y="778"/>
              <a:ext cx="5758" cy="3489"/>
              <a:chOff x="0" y="778"/>
              <a:chExt cx="5743" cy="3489"/>
            </a:xfrm>
          </p:grpSpPr>
          <p:sp>
            <p:nvSpPr>
              <p:cNvPr id="1440" name="Rectangle 1801"/>
              <p:cNvSpPr>
                <a:spLocks noChangeArrowheads="1"/>
              </p:cNvSpPr>
              <p:nvPr/>
            </p:nvSpPr>
            <p:spPr bwMode="auto">
              <a:xfrm>
                <a:off x="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1" name="Rectangle 1802"/>
              <p:cNvSpPr>
                <a:spLocks noChangeArrowheads="1"/>
              </p:cNvSpPr>
              <p:nvPr/>
            </p:nvSpPr>
            <p:spPr bwMode="auto">
              <a:xfrm>
                <a:off x="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2" name="Rectangle 1803"/>
              <p:cNvSpPr>
                <a:spLocks noChangeArrowheads="1"/>
              </p:cNvSpPr>
              <p:nvPr/>
            </p:nvSpPr>
            <p:spPr bwMode="auto">
              <a:xfrm>
                <a:off x="1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3" name="Rectangle 1804"/>
              <p:cNvSpPr>
                <a:spLocks noChangeArrowheads="1"/>
              </p:cNvSpPr>
              <p:nvPr/>
            </p:nvSpPr>
            <p:spPr bwMode="auto">
              <a:xfrm>
                <a:off x="26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4" name="Rectangle 1805"/>
              <p:cNvSpPr>
                <a:spLocks noChangeArrowheads="1"/>
              </p:cNvSpPr>
              <p:nvPr/>
            </p:nvSpPr>
            <p:spPr bwMode="auto">
              <a:xfrm>
                <a:off x="3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5" name="Rectangle 1806"/>
              <p:cNvSpPr>
                <a:spLocks noChangeArrowheads="1"/>
              </p:cNvSpPr>
              <p:nvPr/>
            </p:nvSpPr>
            <p:spPr bwMode="auto">
              <a:xfrm>
                <a:off x="4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6" name="Rectangle 1807"/>
              <p:cNvSpPr>
                <a:spLocks noChangeArrowheads="1"/>
              </p:cNvSpPr>
              <p:nvPr/>
            </p:nvSpPr>
            <p:spPr bwMode="auto">
              <a:xfrm>
                <a:off x="5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7" name="Rectangle 1808"/>
              <p:cNvSpPr>
                <a:spLocks noChangeArrowheads="1"/>
              </p:cNvSpPr>
              <p:nvPr/>
            </p:nvSpPr>
            <p:spPr bwMode="auto">
              <a:xfrm>
                <a:off x="6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8" name="Rectangle 1809"/>
              <p:cNvSpPr>
                <a:spLocks noChangeArrowheads="1"/>
              </p:cNvSpPr>
              <p:nvPr/>
            </p:nvSpPr>
            <p:spPr bwMode="auto">
              <a:xfrm>
                <a:off x="691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49" name="Rectangle 1810"/>
              <p:cNvSpPr>
                <a:spLocks noChangeArrowheads="1"/>
              </p:cNvSpPr>
              <p:nvPr/>
            </p:nvSpPr>
            <p:spPr bwMode="auto">
              <a:xfrm>
                <a:off x="7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0" name="Rectangle 1811"/>
              <p:cNvSpPr>
                <a:spLocks noChangeArrowheads="1"/>
              </p:cNvSpPr>
              <p:nvPr/>
            </p:nvSpPr>
            <p:spPr bwMode="auto">
              <a:xfrm>
                <a:off x="8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1" name="Rectangle 1812"/>
              <p:cNvSpPr>
                <a:spLocks noChangeArrowheads="1"/>
              </p:cNvSpPr>
              <p:nvPr/>
            </p:nvSpPr>
            <p:spPr bwMode="auto">
              <a:xfrm>
                <a:off x="95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2" name="Rectangle 1813"/>
              <p:cNvSpPr>
                <a:spLocks noChangeArrowheads="1"/>
              </p:cNvSpPr>
              <p:nvPr/>
            </p:nvSpPr>
            <p:spPr bwMode="auto">
              <a:xfrm>
                <a:off x="10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3" name="Rectangle 1814"/>
              <p:cNvSpPr>
                <a:spLocks noChangeArrowheads="1"/>
              </p:cNvSpPr>
              <p:nvPr/>
            </p:nvSpPr>
            <p:spPr bwMode="auto">
              <a:xfrm>
                <a:off x="11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4" name="Rectangle 1815"/>
              <p:cNvSpPr>
                <a:spLocks noChangeArrowheads="1"/>
              </p:cNvSpPr>
              <p:nvPr/>
            </p:nvSpPr>
            <p:spPr bwMode="auto">
              <a:xfrm>
                <a:off x="121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5" name="Rectangle 1816"/>
              <p:cNvSpPr>
                <a:spLocks noChangeArrowheads="1"/>
              </p:cNvSpPr>
              <p:nvPr/>
            </p:nvSpPr>
            <p:spPr bwMode="auto">
              <a:xfrm>
                <a:off x="12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6" name="Rectangle 1817"/>
              <p:cNvSpPr>
                <a:spLocks noChangeArrowheads="1"/>
              </p:cNvSpPr>
              <p:nvPr/>
            </p:nvSpPr>
            <p:spPr bwMode="auto">
              <a:xfrm>
                <a:off x="13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7" name="Rectangle 1818"/>
              <p:cNvSpPr>
                <a:spLocks noChangeArrowheads="1"/>
              </p:cNvSpPr>
              <p:nvPr/>
            </p:nvSpPr>
            <p:spPr bwMode="auto">
              <a:xfrm>
                <a:off x="14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8" name="Rectangle 1819"/>
              <p:cNvSpPr>
                <a:spLocks noChangeArrowheads="1"/>
              </p:cNvSpPr>
              <p:nvPr/>
            </p:nvSpPr>
            <p:spPr bwMode="auto">
              <a:xfrm>
                <a:off x="15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59" name="Rectangle 1820"/>
              <p:cNvSpPr>
                <a:spLocks noChangeArrowheads="1"/>
              </p:cNvSpPr>
              <p:nvPr/>
            </p:nvSpPr>
            <p:spPr bwMode="auto">
              <a:xfrm>
                <a:off x="1641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0" name="Rectangle 1821"/>
              <p:cNvSpPr>
                <a:spLocks noChangeArrowheads="1"/>
              </p:cNvSpPr>
              <p:nvPr/>
            </p:nvSpPr>
            <p:spPr bwMode="auto">
              <a:xfrm>
                <a:off x="17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1" name="Rectangle 1822"/>
              <p:cNvSpPr>
                <a:spLocks noChangeArrowheads="1"/>
              </p:cNvSpPr>
              <p:nvPr/>
            </p:nvSpPr>
            <p:spPr bwMode="auto">
              <a:xfrm>
                <a:off x="18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2" name="Rectangle 1823"/>
              <p:cNvSpPr>
                <a:spLocks noChangeArrowheads="1"/>
              </p:cNvSpPr>
              <p:nvPr/>
            </p:nvSpPr>
            <p:spPr bwMode="auto">
              <a:xfrm>
                <a:off x="19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3" name="Rectangle 1824"/>
              <p:cNvSpPr>
                <a:spLocks noChangeArrowheads="1"/>
              </p:cNvSpPr>
              <p:nvPr/>
            </p:nvSpPr>
            <p:spPr bwMode="auto">
              <a:xfrm>
                <a:off x="19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4" name="Rectangle 1825"/>
              <p:cNvSpPr>
                <a:spLocks noChangeArrowheads="1"/>
              </p:cNvSpPr>
              <p:nvPr/>
            </p:nvSpPr>
            <p:spPr bwMode="auto">
              <a:xfrm>
                <a:off x="20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5" name="Rectangle 1826"/>
              <p:cNvSpPr>
                <a:spLocks noChangeArrowheads="1"/>
              </p:cNvSpPr>
              <p:nvPr/>
            </p:nvSpPr>
            <p:spPr bwMode="auto">
              <a:xfrm>
                <a:off x="216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6" name="Rectangle 1827"/>
              <p:cNvSpPr>
                <a:spLocks noChangeArrowheads="1"/>
              </p:cNvSpPr>
              <p:nvPr/>
            </p:nvSpPr>
            <p:spPr bwMode="auto">
              <a:xfrm>
                <a:off x="22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7" name="Rectangle 1828"/>
              <p:cNvSpPr>
                <a:spLocks noChangeArrowheads="1"/>
              </p:cNvSpPr>
              <p:nvPr/>
            </p:nvSpPr>
            <p:spPr bwMode="auto">
              <a:xfrm>
                <a:off x="23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8" name="Rectangle 1829"/>
              <p:cNvSpPr>
                <a:spLocks noChangeArrowheads="1"/>
              </p:cNvSpPr>
              <p:nvPr/>
            </p:nvSpPr>
            <p:spPr bwMode="auto">
              <a:xfrm>
                <a:off x="24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69" name="Rectangle 1830"/>
              <p:cNvSpPr>
                <a:spLocks noChangeArrowheads="1"/>
              </p:cNvSpPr>
              <p:nvPr/>
            </p:nvSpPr>
            <p:spPr bwMode="auto">
              <a:xfrm>
                <a:off x="25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0" name="Rectangle 1831"/>
              <p:cNvSpPr>
                <a:spLocks noChangeArrowheads="1"/>
              </p:cNvSpPr>
              <p:nvPr/>
            </p:nvSpPr>
            <p:spPr bwMode="auto">
              <a:xfrm>
                <a:off x="259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1" name="Rectangle 1832"/>
              <p:cNvSpPr>
                <a:spLocks noChangeArrowheads="1"/>
              </p:cNvSpPr>
              <p:nvPr/>
            </p:nvSpPr>
            <p:spPr bwMode="auto">
              <a:xfrm>
                <a:off x="26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2" name="Rectangle 1833"/>
              <p:cNvSpPr>
                <a:spLocks noChangeArrowheads="1"/>
              </p:cNvSpPr>
              <p:nvPr/>
            </p:nvSpPr>
            <p:spPr bwMode="auto">
              <a:xfrm>
                <a:off x="27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3" name="Rectangle 1834"/>
              <p:cNvSpPr>
                <a:spLocks noChangeArrowheads="1"/>
              </p:cNvSpPr>
              <p:nvPr/>
            </p:nvSpPr>
            <p:spPr bwMode="auto">
              <a:xfrm>
                <a:off x="285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4" name="Rectangle 1835"/>
              <p:cNvSpPr>
                <a:spLocks noChangeArrowheads="1"/>
              </p:cNvSpPr>
              <p:nvPr/>
            </p:nvSpPr>
            <p:spPr bwMode="auto">
              <a:xfrm>
                <a:off x="29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5" name="Rectangle 1836"/>
              <p:cNvSpPr>
                <a:spLocks noChangeArrowheads="1"/>
              </p:cNvSpPr>
              <p:nvPr/>
            </p:nvSpPr>
            <p:spPr bwMode="auto">
              <a:xfrm>
                <a:off x="30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6" name="Rectangle 1837"/>
              <p:cNvSpPr>
                <a:spLocks noChangeArrowheads="1"/>
              </p:cNvSpPr>
              <p:nvPr/>
            </p:nvSpPr>
            <p:spPr bwMode="auto">
              <a:xfrm>
                <a:off x="310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7" name="Rectangle 1838"/>
              <p:cNvSpPr>
                <a:spLocks noChangeArrowheads="1"/>
              </p:cNvSpPr>
              <p:nvPr/>
            </p:nvSpPr>
            <p:spPr bwMode="auto">
              <a:xfrm>
                <a:off x="31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8" name="Rectangle 1839"/>
              <p:cNvSpPr>
                <a:spLocks noChangeArrowheads="1"/>
              </p:cNvSpPr>
              <p:nvPr/>
            </p:nvSpPr>
            <p:spPr bwMode="auto">
              <a:xfrm>
                <a:off x="32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79" name="Rectangle 1840"/>
              <p:cNvSpPr>
                <a:spLocks noChangeArrowheads="1"/>
              </p:cNvSpPr>
              <p:nvPr/>
            </p:nvSpPr>
            <p:spPr bwMode="auto">
              <a:xfrm>
                <a:off x="33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0" name="Rectangle 1841"/>
              <p:cNvSpPr>
                <a:spLocks noChangeArrowheads="1"/>
              </p:cNvSpPr>
              <p:nvPr/>
            </p:nvSpPr>
            <p:spPr bwMode="auto">
              <a:xfrm>
                <a:off x="34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1" name="Rectangle 1842"/>
              <p:cNvSpPr>
                <a:spLocks noChangeArrowheads="1"/>
              </p:cNvSpPr>
              <p:nvPr/>
            </p:nvSpPr>
            <p:spPr bwMode="auto">
              <a:xfrm>
                <a:off x="354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2" name="Rectangle 1843"/>
              <p:cNvSpPr>
                <a:spLocks noChangeArrowheads="1"/>
              </p:cNvSpPr>
              <p:nvPr/>
            </p:nvSpPr>
            <p:spPr bwMode="auto">
              <a:xfrm>
                <a:off x="36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3" name="Rectangle 1844"/>
              <p:cNvSpPr>
                <a:spLocks noChangeArrowheads="1"/>
              </p:cNvSpPr>
              <p:nvPr/>
            </p:nvSpPr>
            <p:spPr bwMode="auto">
              <a:xfrm>
                <a:off x="37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4" name="Rectangle 1845"/>
              <p:cNvSpPr>
                <a:spLocks noChangeArrowheads="1"/>
              </p:cNvSpPr>
              <p:nvPr/>
            </p:nvSpPr>
            <p:spPr bwMode="auto">
              <a:xfrm>
                <a:off x="38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5" name="Rectangle 1846"/>
              <p:cNvSpPr>
                <a:spLocks noChangeArrowheads="1"/>
              </p:cNvSpPr>
              <p:nvPr/>
            </p:nvSpPr>
            <p:spPr bwMode="auto">
              <a:xfrm>
                <a:off x="38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6" name="Rectangle 1847"/>
              <p:cNvSpPr>
                <a:spLocks noChangeArrowheads="1"/>
              </p:cNvSpPr>
              <p:nvPr/>
            </p:nvSpPr>
            <p:spPr bwMode="auto">
              <a:xfrm>
                <a:off x="39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7" name="Rectangle 1848"/>
              <p:cNvSpPr>
                <a:spLocks noChangeArrowheads="1"/>
              </p:cNvSpPr>
              <p:nvPr/>
            </p:nvSpPr>
            <p:spPr bwMode="auto">
              <a:xfrm>
                <a:off x="405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8" name="Rectangle 1849"/>
              <p:cNvSpPr>
                <a:spLocks noChangeArrowheads="1"/>
              </p:cNvSpPr>
              <p:nvPr/>
            </p:nvSpPr>
            <p:spPr bwMode="auto">
              <a:xfrm>
                <a:off x="41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89" name="Rectangle 1850"/>
              <p:cNvSpPr>
                <a:spLocks noChangeArrowheads="1"/>
              </p:cNvSpPr>
              <p:nvPr/>
            </p:nvSpPr>
            <p:spPr bwMode="auto">
              <a:xfrm>
                <a:off x="42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0" name="Rectangle 1851"/>
              <p:cNvSpPr>
                <a:spLocks noChangeArrowheads="1"/>
              </p:cNvSpPr>
              <p:nvPr/>
            </p:nvSpPr>
            <p:spPr bwMode="auto">
              <a:xfrm>
                <a:off x="43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1" name="Rectangle 1852"/>
              <p:cNvSpPr>
                <a:spLocks noChangeArrowheads="1"/>
              </p:cNvSpPr>
              <p:nvPr/>
            </p:nvSpPr>
            <p:spPr bwMode="auto">
              <a:xfrm>
                <a:off x="44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2" name="Rectangle 1853"/>
              <p:cNvSpPr>
                <a:spLocks noChangeArrowheads="1"/>
              </p:cNvSpPr>
              <p:nvPr/>
            </p:nvSpPr>
            <p:spPr bwMode="auto">
              <a:xfrm>
                <a:off x="449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3" name="Rectangle 1854"/>
              <p:cNvSpPr>
                <a:spLocks noChangeArrowheads="1"/>
              </p:cNvSpPr>
              <p:nvPr/>
            </p:nvSpPr>
            <p:spPr bwMode="auto">
              <a:xfrm>
                <a:off x="45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4" name="Rectangle 1855"/>
              <p:cNvSpPr>
                <a:spLocks noChangeArrowheads="1"/>
              </p:cNvSpPr>
              <p:nvPr/>
            </p:nvSpPr>
            <p:spPr bwMode="auto">
              <a:xfrm>
                <a:off x="46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5" name="Rectangle 1856"/>
              <p:cNvSpPr>
                <a:spLocks noChangeArrowheads="1"/>
              </p:cNvSpPr>
              <p:nvPr/>
            </p:nvSpPr>
            <p:spPr bwMode="auto">
              <a:xfrm>
                <a:off x="475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6" name="Rectangle 1857"/>
              <p:cNvSpPr>
                <a:spLocks noChangeArrowheads="1"/>
              </p:cNvSpPr>
              <p:nvPr/>
            </p:nvSpPr>
            <p:spPr bwMode="auto">
              <a:xfrm>
                <a:off x="48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7" name="Rectangle 1858"/>
              <p:cNvSpPr>
                <a:spLocks noChangeArrowheads="1"/>
              </p:cNvSpPr>
              <p:nvPr/>
            </p:nvSpPr>
            <p:spPr bwMode="auto">
              <a:xfrm>
                <a:off x="49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8" name="Rectangle 1859"/>
              <p:cNvSpPr>
                <a:spLocks noChangeArrowheads="1"/>
              </p:cNvSpPr>
              <p:nvPr/>
            </p:nvSpPr>
            <p:spPr bwMode="auto">
              <a:xfrm>
                <a:off x="500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99" name="Rectangle 1860"/>
              <p:cNvSpPr>
                <a:spLocks noChangeArrowheads="1"/>
              </p:cNvSpPr>
              <p:nvPr/>
            </p:nvSpPr>
            <p:spPr bwMode="auto">
              <a:xfrm>
                <a:off x="50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0" name="Rectangle 1861"/>
              <p:cNvSpPr>
                <a:spLocks noChangeArrowheads="1"/>
              </p:cNvSpPr>
              <p:nvPr/>
            </p:nvSpPr>
            <p:spPr bwMode="auto">
              <a:xfrm>
                <a:off x="51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1" name="Rectangle 1862"/>
              <p:cNvSpPr>
                <a:spLocks noChangeArrowheads="1"/>
              </p:cNvSpPr>
              <p:nvPr/>
            </p:nvSpPr>
            <p:spPr bwMode="auto">
              <a:xfrm>
                <a:off x="52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2" name="Rectangle 1863"/>
              <p:cNvSpPr>
                <a:spLocks noChangeArrowheads="1"/>
              </p:cNvSpPr>
              <p:nvPr/>
            </p:nvSpPr>
            <p:spPr bwMode="auto">
              <a:xfrm>
                <a:off x="53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3" name="Rectangle 1864"/>
              <p:cNvSpPr>
                <a:spLocks noChangeArrowheads="1"/>
              </p:cNvSpPr>
              <p:nvPr/>
            </p:nvSpPr>
            <p:spPr bwMode="auto">
              <a:xfrm>
                <a:off x="544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4" name="Rectangle 1865"/>
              <p:cNvSpPr>
                <a:spLocks noChangeArrowheads="1"/>
              </p:cNvSpPr>
              <p:nvPr/>
            </p:nvSpPr>
            <p:spPr bwMode="auto">
              <a:xfrm>
                <a:off x="55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5" name="Rectangle 1866"/>
              <p:cNvSpPr>
                <a:spLocks noChangeArrowheads="1"/>
              </p:cNvSpPr>
              <p:nvPr/>
            </p:nvSpPr>
            <p:spPr bwMode="auto">
              <a:xfrm>
                <a:off x="56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6" name="Rectangle 1867"/>
              <p:cNvSpPr>
                <a:spLocks noChangeArrowheads="1"/>
              </p:cNvSpPr>
              <p:nvPr/>
            </p:nvSpPr>
            <p:spPr bwMode="auto">
              <a:xfrm>
                <a:off x="57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7" name="Rectangle 1868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8" name="Rectangle 1869"/>
              <p:cNvSpPr>
                <a:spLocks noChangeArrowheads="1"/>
              </p:cNvSpPr>
              <p:nvPr/>
            </p:nvSpPr>
            <p:spPr bwMode="auto">
              <a:xfrm>
                <a:off x="8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09" name="Rectangle 1870"/>
              <p:cNvSpPr>
                <a:spLocks noChangeArrowheads="1"/>
              </p:cNvSpPr>
              <p:nvPr/>
            </p:nvSpPr>
            <p:spPr bwMode="auto">
              <a:xfrm>
                <a:off x="17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0" name="Rectangle 1871"/>
              <p:cNvSpPr>
                <a:spLocks noChangeArrowheads="1"/>
              </p:cNvSpPr>
              <p:nvPr/>
            </p:nvSpPr>
            <p:spPr bwMode="auto">
              <a:xfrm>
                <a:off x="26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1" name="Rectangle 1872"/>
              <p:cNvSpPr>
                <a:spLocks noChangeArrowheads="1"/>
              </p:cNvSpPr>
              <p:nvPr/>
            </p:nvSpPr>
            <p:spPr bwMode="auto">
              <a:xfrm>
                <a:off x="34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2" name="Rectangle 1873"/>
              <p:cNvSpPr>
                <a:spLocks noChangeArrowheads="1"/>
              </p:cNvSpPr>
              <p:nvPr/>
            </p:nvSpPr>
            <p:spPr bwMode="auto">
              <a:xfrm>
                <a:off x="43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3" name="Rectangle 1874"/>
              <p:cNvSpPr>
                <a:spLocks noChangeArrowheads="1"/>
              </p:cNvSpPr>
              <p:nvPr/>
            </p:nvSpPr>
            <p:spPr bwMode="auto">
              <a:xfrm>
                <a:off x="51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4" name="Rectangle 1875"/>
              <p:cNvSpPr>
                <a:spLocks noChangeArrowheads="1"/>
              </p:cNvSpPr>
              <p:nvPr/>
            </p:nvSpPr>
            <p:spPr bwMode="auto">
              <a:xfrm>
                <a:off x="60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5" name="Rectangle 1876"/>
              <p:cNvSpPr>
                <a:spLocks noChangeArrowheads="1"/>
              </p:cNvSpPr>
              <p:nvPr/>
            </p:nvSpPr>
            <p:spPr bwMode="auto">
              <a:xfrm>
                <a:off x="691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6" name="Rectangle 1877"/>
              <p:cNvSpPr>
                <a:spLocks noChangeArrowheads="1"/>
              </p:cNvSpPr>
              <p:nvPr/>
            </p:nvSpPr>
            <p:spPr bwMode="auto">
              <a:xfrm>
                <a:off x="7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7" name="Rectangle 1878"/>
              <p:cNvSpPr>
                <a:spLocks noChangeArrowheads="1"/>
              </p:cNvSpPr>
              <p:nvPr/>
            </p:nvSpPr>
            <p:spPr bwMode="auto">
              <a:xfrm>
                <a:off x="8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8" name="Rectangle 1879"/>
              <p:cNvSpPr>
                <a:spLocks noChangeArrowheads="1"/>
              </p:cNvSpPr>
              <p:nvPr/>
            </p:nvSpPr>
            <p:spPr bwMode="auto">
              <a:xfrm>
                <a:off x="95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19" name="Rectangle 1880"/>
              <p:cNvSpPr>
                <a:spLocks noChangeArrowheads="1"/>
              </p:cNvSpPr>
              <p:nvPr/>
            </p:nvSpPr>
            <p:spPr bwMode="auto">
              <a:xfrm>
                <a:off x="10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0" name="Rectangle 1881"/>
              <p:cNvSpPr>
                <a:spLocks noChangeArrowheads="1"/>
              </p:cNvSpPr>
              <p:nvPr/>
            </p:nvSpPr>
            <p:spPr bwMode="auto">
              <a:xfrm>
                <a:off x="11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1" name="Rectangle 1882"/>
              <p:cNvSpPr>
                <a:spLocks noChangeArrowheads="1"/>
              </p:cNvSpPr>
              <p:nvPr/>
            </p:nvSpPr>
            <p:spPr bwMode="auto">
              <a:xfrm>
                <a:off x="121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2" name="Rectangle 1883"/>
              <p:cNvSpPr>
                <a:spLocks noChangeArrowheads="1"/>
              </p:cNvSpPr>
              <p:nvPr/>
            </p:nvSpPr>
            <p:spPr bwMode="auto">
              <a:xfrm>
                <a:off x="12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3" name="Rectangle 1884"/>
              <p:cNvSpPr>
                <a:spLocks noChangeArrowheads="1"/>
              </p:cNvSpPr>
              <p:nvPr/>
            </p:nvSpPr>
            <p:spPr bwMode="auto">
              <a:xfrm>
                <a:off x="13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4" name="Rectangle 1885"/>
              <p:cNvSpPr>
                <a:spLocks noChangeArrowheads="1"/>
              </p:cNvSpPr>
              <p:nvPr/>
            </p:nvSpPr>
            <p:spPr bwMode="auto">
              <a:xfrm>
                <a:off x="14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5" name="Rectangle 1886"/>
              <p:cNvSpPr>
                <a:spLocks noChangeArrowheads="1"/>
              </p:cNvSpPr>
              <p:nvPr/>
            </p:nvSpPr>
            <p:spPr bwMode="auto">
              <a:xfrm>
                <a:off x="15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6" name="Rectangle 1887"/>
              <p:cNvSpPr>
                <a:spLocks noChangeArrowheads="1"/>
              </p:cNvSpPr>
              <p:nvPr/>
            </p:nvSpPr>
            <p:spPr bwMode="auto">
              <a:xfrm>
                <a:off x="1641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7" name="Rectangle 1888"/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28" name="Rectangle 1889"/>
              <p:cNvSpPr>
                <a:spLocks noChangeArrowheads="1"/>
              </p:cNvSpPr>
              <p:nvPr/>
            </p:nvSpPr>
            <p:spPr bwMode="auto">
              <a:xfrm>
                <a:off x="181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2" name="Rectangle 1890"/>
              <p:cNvSpPr>
                <a:spLocks noChangeArrowheads="1"/>
              </p:cNvSpPr>
              <p:nvPr/>
            </p:nvSpPr>
            <p:spPr bwMode="auto">
              <a:xfrm>
                <a:off x="190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3" name="Rectangle 1891"/>
              <p:cNvSpPr>
                <a:spLocks noChangeArrowheads="1"/>
              </p:cNvSpPr>
              <p:nvPr/>
            </p:nvSpPr>
            <p:spPr bwMode="auto">
              <a:xfrm>
                <a:off x="198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1" name="Rectangle 1892"/>
              <p:cNvSpPr>
                <a:spLocks noChangeArrowheads="1"/>
              </p:cNvSpPr>
              <p:nvPr/>
            </p:nvSpPr>
            <p:spPr bwMode="auto">
              <a:xfrm>
                <a:off x="207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2" name="Rectangle 1893"/>
              <p:cNvSpPr>
                <a:spLocks noChangeArrowheads="1"/>
              </p:cNvSpPr>
              <p:nvPr/>
            </p:nvSpPr>
            <p:spPr bwMode="auto">
              <a:xfrm>
                <a:off x="216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3" name="Rectangle 1894"/>
              <p:cNvSpPr>
                <a:spLocks noChangeArrowheads="1"/>
              </p:cNvSpPr>
              <p:nvPr/>
            </p:nvSpPr>
            <p:spPr bwMode="auto">
              <a:xfrm>
                <a:off x="224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4" name="Rectangle 1895"/>
              <p:cNvSpPr>
                <a:spLocks noChangeArrowheads="1"/>
              </p:cNvSpPr>
              <p:nvPr/>
            </p:nvSpPr>
            <p:spPr bwMode="auto">
              <a:xfrm>
                <a:off x="233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5" name="Rectangle 1896"/>
              <p:cNvSpPr>
                <a:spLocks noChangeArrowheads="1"/>
              </p:cNvSpPr>
              <p:nvPr/>
            </p:nvSpPr>
            <p:spPr bwMode="auto">
              <a:xfrm>
                <a:off x="241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6" name="Rectangle 1897"/>
              <p:cNvSpPr>
                <a:spLocks noChangeArrowheads="1"/>
              </p:cNvSpPr>
              <p:nvPr/>
            </p:nvSpPr>
            <p:spPr bwMode="auto">
              <a:xfrm>
                <a:off x="250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7" name="Rectangle 1898"/>
              <p:cNvSpPr>
                <a:spLocks noChangeArrowheads="1"/>
              </p:cNvSpPr>
              <p:nvPr/>
            </p:nvSpPr>
            <p:spPr bwMode="auto">
              <a:xfrm>
                <a:off x="259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8" name="Rectangle 1899"/>
              <p:cNvSpPr>
                <a:spLocks noChangeArrowheads="1"/>
              </p:cNvSpPr>
              <p:nvPr/>
            </p:nvSpPr>
            <p:spPr bwMode="auto">
              <a:xfrm>
                <a:off x="26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39" name="Rectangle 1900"/>
              <p:cNvSpPr>
                <a:spLocks noChangeArrowheads="1"/>
              </p:cNvSpPr>
              <p:nvPr/>
            </p:nvSpPr>
            <p:spPr bwMode="auto">
              <a:xfrm>
                <a:off x="27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0" name="Rectangle 1901"/>
              <p:cNvSpPr>
                <a:spLocks noChangeArrowheads="1"/>
              </p:cNvSpPr>
              <p:nvPr/>
            </p:nvSpPr>
            <p:spPr bwMode="auto">
              <a:xfrm>
                <a:off x="285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1" name="Rectangle 1902"/>
              <p:cNvSpPr>
                <a:spLocks noChangeArrowheads="1"/>
              </p:cNvSpPr>
              <p:nvPr/>
            </p:nvSpPr>
            <p:spPr bwMode="auto">
              <a:xfrm>
                <a:off x="29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2" name="Rectangle 1903"/>
              <p:cNvSpPr>
                <a:spLocks noChangeArrowheads="1"/>
              </p:cNvSpPr>
              <p:nvPr/>
            </p:nvSpPr>
            <p:spPr bwMode="auto">
              <a:xfrm>
                <a:off x="30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3" name="Rectangle 1904"/>
              <p:cNvSpPr>
                <a:spLocks noChangeArrowheads="1"/>
              </p:cNvSpPr>
              <p:nvPr/>
            </p:nvSpPr>
            <p:spPr bwMode="auto">
              <a:xfrm>
                <a:off x="3109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4" name="Rectangle 1905"/>
              <p:cNvSpPr>
                <a:spLocks noChangeArrowheads="1"/>
              </p:cNvSpPr>
              <p:nvPr/>
            </p:nvSpPr>
            <p:spPr bwMode="auto">
              <a:xfrm>
                <a:off x="31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5" name="Rectangle 1906"/>
              <p:cNvSpPr>
                <a:spLocks noChangeArrowheads="1"/>
              </p:cNvSpPr>
              <p:nvPr/>
            </p:nvSpPr>
            <p:spPr bwMode="auto">
              <a:xfrm>
                <a:off x="32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6" name="Rectangle 1907"/>
              <p:cNvSpPr>
                <a:spLocks noChangeArrowheads="1"/>
              </p:cNvSpPr>
              <p:nvPr/>
            </p:nvSpPr>
            <p:spPr bwMode="auto">
              <a:xfrm>
                <a:off x="33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7" name="Rectangle 1908"/>
              <p:cNvSpPr>
                <a:spLocks noChangeArrowheads="1"/>
              </p:cNvSpPr>
              <p:nvPr/>
            </p:nvSpPr>
            <p:spPr bwMode="auto">
              <a:xfrm>
                <a:off x="34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8" name="Rectangle 1909"/>
              <p:cNvSpPr>
                <a:spLocks noChangeArrowheads="1"/>
              </p:cNvSpPr>
              <p:nvPr/>
            </p:nvSpPr>
            <p:spPr bwMode="auto">
              <a:xfrm>
                <a:off x="354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49" name="Rectangle 1910"/>
              <p:cNvSpPr>
                <a:spLocks noChangeArrowheads="1"/>
              </p:cNvSpPr>
              <p:nvPr/>
            </p:nvSpPr>
            <p:spPr bwMode="auto">
              <a:xfrm>
                <a:off x="3628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0" name="Rectangle 1911"/>
              <p:cNvSpPr>
                <a:spLocks noChangeArrowheads="1"/>
              </p:cNvSpPr>
              <p:nvPr/>
            </p:nvSpPr>
            <p:spPr bwMode="auto">
              <a:xfrm>
                <a:off x="3714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1" name="Rectangle 1912"/>
              <p:cNvSpPr>
                <a:spLocks noChangeArrowheads="1"/>
              </p:cNvSpPr>
              <p:nvPr/>
            </p:nvSpPr>
            <p:spPr bwMode="auto">
              <a:xfrm>
                <a:off x="3800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2" name="Rectangle 1913"/>
              <p:cNvSpPr>
                <a:spLocks noChangeArrowheads="1"/>
              </p:cNvSpPr>
              <p:nvPr/>
            </p:nvSpPr>
            <p:spPr bwMode="auto">
              <a:xfrm>
                <a:off x="3886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3" name="Rectangle 1914"/>
              <p:cNvSpPr>
                <a:spLocks noChangeArrowheads="1"/>
              </p:cNvSpPr>
              <p:nvPr/>
            </p:nvSpPr>
            <p:spPr bwMode="auto">
              <a:xfrm>
                <a:off x="3973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4" name="Rectangle 1915"/>
              <p:cNvSpPr>
                <a:spLocks noChangeArrowheads="1"/>
              </p:cNvSpPr>
              <p:nvPr/>
            </p:nvSpPr>
            <p:spPr bwMode="auto">
              <a:xfrm>
                <a:off x="4059" y="864"/>
                <a:ext cx="44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5" name="Rectangle 1916"/>
              <p:cNvSpPr>
                <a:spLocks noChangeArrowheads="1"/>
              </p:cNvSpPr>
              <p:nvPr/>
            </p:nvSpPr>
            <p:spPr bwMode="auto">
              <a:xfrm>
                <a:off x="4146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6" name="Rectangle 1917"/>
              <p:cNvSpPr>
                <a:spLocks noChangeArrowheads="1"/>
              </p:cNvSpPr>
              <p:nvPr/>
            </p:nvSpPr>
            <p:spPr bwMode="auto">
              <a:xfrm>
                <a:off x="4232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7" name="Rectangle 1918"/>
              <p:cNvSpPr>
                <a:spLocks noChangeArrowheads="1"/>
              </p:cNvSpPr>
              <p:nvPr/>
            </p:nvSpPr>
            <p:spPr bwMode="auto">
              <a:xfrm>
                <a:off x="4318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8" name="Rectangle 1919"/>
              <p:cNvSpPr>
                <a:spLocks noChangeArrowheads="1"/>
              </p:cNvSpPr>
              <p:nvPr/>
            </p:nvSpPr>
            <p:spPr bwMode="auto">
              <a:xfrm>
                <a:off x="4404" y="864"/>
                <a:ext cx="44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59" name="Rectangle 1920"/>
              <p:cNvSpPr>
                <a:spLocks noChangeArrowheads="1"/>
              </p:cNvSpPr>
              <p:nvPr/>
            </p:nvSpPr>
            <p:spPr bwMode="auto">
              <a:xfrm>
                <a:off x="449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0" name="Rectangle 1921"/>
              <p:cNvSpPr>
                <a:spLocks noChangeArrowheads="1"/>
              </p:cNvSpPr>
              <p:nvPr/>
            </p:nvSpPr>
            <p:spPr bwMode="auto">
              <a:xfrm>
                <a:off x="45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1" name="Rectangle 1922"/>
              <p:cNvSpPr>
                <a:spLocks noChangeArrowheads="1"/>
              </p:cNvSpPr>
              <p:nvPr/>
            </p:nvSpPr>
            <p:spPr bwMode="auto">
              <a:xfrm>
                <a:off x="46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2" name="Rectangle 1923"/>
              <p:cNvSpPr>
                <a:spLocks noChangeArrowheads="1"/>
              </p:cNvSpPr>
              <p:nvPr/>
            </p:nvSpPr>
            <p:spPr bwMode="auto">
              <a:xfrm>
                <a:off x="475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3" name="Rectangle 1924"/>
              <p:cNvSpPr>
                <a:spLocks noChangeArrowheads="1"/>
              </p:cNvSpPr>
              <p:nvPr/>
            </p:nvSpPr>
            <p:spPr bwMode="auto">
              <a:xfrm>
                <a:off x="48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4" name="Rectangle 1925"/>
              <p:cNvSpPr>
                <a:spLocks noChangeArrowheads="1"/>
              </p:cNvSpPr>
              <p:nvPr/>
            </p:nvSpPr>
            <p:spPr bwMode="auto">
              <a:xfrm>
                <a:off x="49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5" name="Rectangle 1926"/>
              <p:cNvSpPr>
                <a:spLocks noChangeArrowheads="1"/>
              </p:cNvSpPr>
              <p:nvPr/>
            </p:nvSpPr>
            <p:spPr bwMode="auto">
              <a:xfrm>
                <a:off x="5009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6" name="Rectangle 1927"/>
              <p:cNvSpPr>
                <a:spLocks noChangeArrowheads="1"/>
              </p:cNvSpPr>
              <p:nvPr/>
            </p:nvSpPr>
            <p:spPr bwMode="auto">
              <a:xfrm>
                <a:off x="50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7" name="Rectangle 1928"/>
              <p:cNvSpPr>
                <a:spLocks noChangeArrowheads="1"/>
              </p:cNvSpPr>
              <p:nvPr/>
            </p:nvSpPr>
            <p:spPr bwMode="auto">
              <a:xfrm>
                <a:off x="51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8" name="Rectangle 1929"/>
              <p:cNvSpPr>
                <a:spLocks noChangeArrowheads="1"/>
              </p:cNvSpPr>
              <p:nvPr/>
            </p:nvSpPr>
            <p:spPr bwMode="auto">
              <a:xfrm>
                <a:off x="52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69" name="Rectangle 1930"/>
              <p:cNvSpPr>
                <a:spLocks noChangeArrowheads="1"/>
              </p:cNvSpPr>
              <p:nvPr/>
            </p:nvSpPr>
            <p:spPr bwMode="auto">
              <a:xfrm>
                <a:off x="53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0" name="Rectangle 1931"/>
              <p:cNvSpPr>
                <a:spLocks noChangeArrowheads="1"/>
              </p:cNvSpPr>
              <p:nvPr/>
            </p:nvSpPr>
            <p:spPr bwMode="auto">
              <a:xfrm>
                <a:off x="544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1" name="Rectangle 1932"/>
              <p:cNvSpPr>
                <a:spLocks noChangeArrowheads="1"/>
              </p:cNvSpPr>
              <p:nvPr/>
            </p:nvSpPr>
            <p:spPr bwMode="auto">
              <a:xfrm>
                <a:off x="552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2" name="Rectangle 1933"/>
              <p:cNvSpPr>
                <a:spLocks noChangeArrowheads="1"/>
              </p:cNvSpPr>
              <p:nvPr/>
            </p:nvSpPr>
            <p:spPr bwMode="auto">
              <a:xfrm>
                <a:off x="561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3" name="Rectangle 1934"/>
              <p:cNvSpPr>
                <a:spLocks noChangeArrowheads="1"/>
              </p:cNvSpPr>
              <p:nvPr/>
            </p:nvSpPr>
            <p:spPr bwMode="auto">
              <a:xfrm>
                <a:off x="570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4" name="Rectangle 1935"/>
              <p:cNvSpPr>
                <a:spLocks noChangeArrowheads="1"/>
              </p:cNvSpPr>
              <p:nvPr/>
            </p:nvSpPr>
            <p:spPr bwMode="auto">
              <a:xfrm>
                <a:off x="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5" name="Rectangle 1936"/>
              <p:cNvSpPr>
                <a:spLocks noChangeArrowheads="1"/>
              </p:cNvSpPr>
              <p:nvPr/>
            </p:nvSpPr>
            <p:spPr bwMode="auto">
              <a:xfrm>
                <a:off x="8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6" name="Rectangle 1937"/>
              <p:cNvSpPr>
                <a:spLocks noChangeArrowheads="1"/>
              </p:cNvSpPr>
              <p:nvPr/>
            </p:nvSpPr>
            <p:spPr bwMode="auto">
              <a:xfrm>
                <a:off x="17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7" name="Rectangle 1938"/>
              <p:cNvSpPr>
                <a:spLocks noChangeArrowheads="1"/>
              </p:cNvSpPr>
              <p:nvPr/>
            </p:nvSpPr>
            <p:spPr bwMode="auto">
              <a:xfrm>
                <a:off x="26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8" name="Rectangle 1939"/>
              <p:cNvSpPr>
                <a:spLocks noChangeArrowheads="1"/>
              </p:cNvSpPr>
              <p:nvPr/>
            </p:nvSpPr>
            <p:spPr bwMode="auto">
              <a:xfrm>
                <a:off x="34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79" name="Rectangle 1940"/>
              <p:cNvSpPr>
                <a:spLocks noChangeArrowheads="1"/>
              </p:cNvSpPr>
              <p:nvPr/>
            </p:nvSpPr>
            <p:spPr bwMode="auto">
              <a:xfrm>
                <a:off x="4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0" name="Rectangle 1941"/>
              <p:cNvSpPr>
                <a:spLocks noChangeArrowheads="1"/>
              </p:cNvSpPr>
              <p:nvPr/>
            </p:nvSpPr>
            <p:spPr bwMode="auto">
              <a:xfrm>
                <a:off x="5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1" name="Rectangle 1942"/>
              <p:cNvSpPr>
                <a:spLocks noChangeArrowheads="1"/>
              </p:cNvSpPr>
              <p:nvPr/>
            </p:nvSpPr>
            <p:spPr bwMode="auto">
              <a:xfrm>
                <a:off x="6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2" name="Rectangle 1943"/>
              <p:cNvSpPr>
                <a:spLocks noChangeArrowheads="1"/>
              </p:cNvSpPr>
              <p:nvPr/>
            </p:nvSpPr>
            <p:spPr bwMode="auto">
              <a:xfrm>
                <a:off x="691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3" name="Rectangle 1944"/>
              <p:cNvSpPr>
                <a:spLocks noChangeArrowheads="1"/>
              </p:cNvSpPr>
              <p:nvPr/>
            </p:nvSpPr>
            <p:spPr bwMode="auto">
              <a:xfrm>
                <a:off x="7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4" name="Rectangle 1945"/>
              <p:cNvSpPr>
                <a:spLocks noChangeArrowheads="1"/>
              </p:cNvSpPr>
              <p:nvPr/>
            </p:nvSpPr>
            <p:spPr bwMode="auto">
              <a:xfrm>
                <a:off x="8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5" name="Rectangle 1946"/>
              <p:cNvSpPr>
                <a:spLocks noChangeArrowheads="1"/>
              </p:cNvSpPr>
              <p:nvPr/>
            </p:nvSpPr>
            <p:spPr bwMode="auto">
              <a:xfrm>
                <a:off x="95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6" name="Rectangle 1947"/>
              <p:cNvSpPr>
                <a:spLocks noChangeArrowheads="1"/>
              </p:cNvSpPr>
              <p:nvPr/>
            </p:nvSpPr>
            <p:spPr bwMode="auto">
              <a:xfrm>
                <a:off x="10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7" name="Rectangle 1948"/>
              <p:cNvSpPr>
                <a:spLocks noChangeArrowheads="1"/>
              </p:cNvSpPr>
              <p:nvPr/>
            </p:nvSpPr>
            <p:spPr bwMode="auto">
              <a:xfrm>
                <a:off x="11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8" name="Rectangle 1949"/>
              <p:cNvSpPr>
                <a:spLocks noChangeArrowheads="1"/>
              </p:cNvSpPr>
              <p:nvPr/>
            </p:nvSpPr>
            <p:spPr bwMode="auto">
              <a:xfrm>
                <a:off x="121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89" name="Rectangle 1950"/>
              <p:cNvSpPr>
                <a:spLocks noChangeArrowheads="1"/>
              </p:cNvSpPr>
              <p:nvPr/>
            </p:nvSpPr>
            <p:spPr bwMode="auto">
              <a:xfrm>
                <a:off x="12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0" name="Rectangle 1951"/>
              <p:cNvSpPr>
                <a:spLocks noChangeArrowheads="1"/>
              </p:cNvSpPr>
              <p:nvPr/>
            </p:nvSpPr>
            <p:spPr bwMode="auto">
              <a:xfrm>
                <a:off x="13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1" name="Rectangle 1952"/>
              <p:cNvSpPr>
                <a:spLocks noChangeArrowheads="1"/>
              </p:cNvSpPr>
              <p:nvPr/>
            </p:nvSpPr>
            <p:spPr bwMode="auto">
              <a:xfrm>
                <a:off x="14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2" name="Rectangle 1953"/>
              <p:cNvSpPr>
                <a:spLocks noChangeArrowheads="1"/>
              </p:cNvSpPr>
              <p:nvPr/>
            </p:nvSpPr>
            <p:spPr bwMode="auto">
              <a:xfrm>
                <a:off x="15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3" name="Rectangle 1954"/>
              <p:cNvSpPr>
                <a:spLocks noChangeArrowheads="1"/>
              </p:cNvSpPr>
              <p:nvPr/>
            </p:nvSpPr>
            <p:spPr bwMode="auto">
              <a:xfrm>
                <a:off x="1641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4" name="Rectangle 1955"/>
              <p:cNvSpPr>
                <a:spLocks noChangeArrowheads="1"/>
              </p:cNvSpPr>
              <p:nvPr/>
            </p:nvSpPr>
            <p:spPr bwMode="auto">
              <a:xfrm>
                <a:off x="17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5" name="Rectangle 1956"/>
              <p:cNvSpPr>
                <a:spLocks noChangeArrowheads="1"/>
              </p:cNvSpPr>
              <p:nvPr/>
            </p:nvSpPr>
            <p:spPr bwMode="auto">
              <a:xfrm>
                <a:off x="181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6" name="Rectangle 1957"/>
              <p:cNvSpPr>
                <a:spLocks noChangeArrowheads="1"/>
              </p:cNvSpPr>
              <p:nvPr/>
            </p:nvSpPr>
            <p:spPr bwMode="auto">
              <a:xfrm>
                <a:off x="190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7" name="Rectangle 1958"/>
              <p:cNvSpPr>
                <a:spLocks noChangeArrowheads="1"/>
              </p:cNvSpPr>
              <p:nvPr/>
            </p:nvSpPr>
            <p:spPr bwMode="auto">
              <a:xfrm>
                <a:off x="198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8" name="Rectangle 1959"/>
              <p:cNvSpPr>
                <a:spLocks noChangeArrowheads="1"/>
              </p:cNvSpPr>
              <p:nvPr/>
            </p:nvSpPr>
            <p:spPr bwMode="auto">
              <a:xfrm>
                <a:off x="207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599" name="Rectangle 1960"/>
              <p:cNvSpPr>
                <a:spLocks noChangeArrowheads="1"/>
              </p:cNvSpPr>
              <p:nvPr/>
            </p:nvSpPr>
            <p:spPr bwMode="auto">
              <a:xfrm>
                <a:off x="216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0" name="Rectangle 1961"/>
              <p:cNvSpPr>
                <a:spLocks noChangeArrowheads="1"/>
              </p:cNvSpPr>
              <p:nvPr/>
            </p:nvSpPr>
            <p:spPr bwMode="auto">
              <a:xfrm>
                <a:off x="224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1" name="Rectangle 1962"/>
              <p:cNvSpPr>
                <a:spLocks noChangeArrowheads="1"/>
              </p:cNvSpPr>
              <p:nvPr/>
            </p:nvSpPr>
            <p:spPr bwMode="auto">
              <a:xfrm>
                <a:off x="23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2" name="Rectangle 1963"/>
              <p:cNvSpPr>
                <a:spLocks noChangeArrowheads="1"/>
              </p:cNvSpPr>
              <p:nvPr/>
            </p:nvSpPr>
            <p:spPr bwMode="auto">
              <a:xfrm>
                <a:off x="24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3" name="Rectangle 1964"/>
              <p:cNvSpPr>
                <a:spLocks noChangeArrowheads="1"/>
              </p:cNvSpPr>
              <p:nvPr/>
            </p:nvSpPr>
            <p:spPr bwMode="auto">
              <a:xfrm>
                <a:off x="25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4" name="Rectangle 1965"/>
              <p:cNvSpPr>
                <a:spLocks noChangeArrowheads="1"/>
              </p:cNvSpPr>
              <p:nvPr/>
            </p:nvSpPr>
            <p:spPr bwMode="auto">
              <a:xfrm>
                <a:off x="259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5" name="Rectangle 1966"/>
              <p:cNvSpPr>
                <a:spLocks noChangeArrowheads="1"/>
              </p:cNvSpPr>
              <p:nvPr/>
            </p:nvSpPr>
            <p:spPr bwMode="auto">
              <a:xfrm>
                <a:off x="26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6" name="Rectangle 1967"/>
              <p:cNvSpPr>
                <a:spLocks noChangeArrowheads="1"/>
              </p:cNvSpPr>
              <p:nvPr/>
            </p:nvSpPr>
            <p:spPr bwMode="auto">
              <a:xfrm>
                <a:off x="27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7" name="Rectangle 1968"/>
              <p:cNvSpPr>
                <a:spLocks noChangeArrowheads="1"/>
              </p:cNvSpPr>
              <p:nvPr/>
            </p:nvSpPr>
            <p:spPr bwMode="auto">
              <a:xfrm>
                <a:off x="285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8" name="Rectangle 1969"/>
              <p:cNvSpPr>
                <a:spLocks noChangeArrowheads="1"/>
              </p:cNvSpPr>
              <p:nvPr/>
            </p:nvSpPr>
            <p:spPr bwMode="auto">
              <a:xfrm>
                <a:off x="29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09" name="Rectangle 1970"/>
              <p:cNvSpPr>
                <a:spLocks noChangeArrowheads="1"/>
              </p:cNvSpPr>
              <p:nvPr/>
            </p:nvSpPr>
            <p:spPr bwMode="auto">
              <a:xfrm>
                <a:off x="30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0" name="Rectangle 1971"/>
              <p:cNvSpPr>
                <a:spLocks noChangeArrowheads="1"/>
              </p:cNvSpPr>
              <p:nvPr/>
            </p:nvSpPr>
            <p:spPr bwMode="auto">
              <a:xfrm>
                <a:off x="3109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1" name="Rectangle 1972"/>
              <p:cNvSpPr>
                <a:spLocks noChangeArrowheads="1"/>
              </p:cNvSpPr>
              <p:nvPr/>
            </p:nvSpPr>
            <p:spPr bwMode="auto">
              <a:xfrm>
                <a:off x="31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2" name="Rectangle 1973"/>
              <p:cNvSpPr>
                <a:spLocks noChangeArrowheads="1"/>
              </p:cNvSpPr>
              <p:nvPr/>
            </p:nvSpPr>
            <p:spPr bwMode="auto">
              <a:xfrm>
                <a:off x="32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3" name="Rectangle 1974"/>
              <p:cNvSpPr>
                <a:spLocks noChangeArrowheads="1"/>
              </p:cNvSpPr>
              <p:nvPr/>
            </p:nvSpPr>
            <p:spPr bwMode="auto">
              <a:xfrm>
                <a:off x="33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4" name="Rectangle 1975"/>
              <p:cNvSpPr>
                <a:spLocks noChangeArrowheads="1"/>
              </p:cNvSpPr>
              <p:nvPr/>
            </p:nvSpPr>
            <p:spPr bwMode="auto">
              <a:xfrm>
                <a:off x="34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5" name="Rectangle 1976"/>
              <p:cNvSpPr>
                <a:spLocks noChangeArrowheads="1"/>
              </p:cNvSpPr>
              <p:nvPr/>
            </p:nvSpPr>
            <p:spPr bwMode="auto">
              <a:xfrm>
                <a:off x="354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6" name="Rectangle 1977"/>
              <p:cNvSpPr>
                <a:spLocks noChangeArrowheads="1"/>
              </p:cNvSpPr>
              <p:nvPr/>
            </p:nvSpPr>
            <p:spPr bwMode="auto">
              <a:xfrm>
                <a:off x="36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7" name="Rectangle 1978"/>
              <p:cNvSpPr>
                <a:spLocks noChangeArrowheads="1"/>
              </p:cNvSpPr>
              <p:nvPr/>
            </p:nvSpPr>
            <p:spPr bwMode="auto">
              <a:xfrm>
                <a:off x="3714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8" name="Rectangle 1979"/>
              <p:cNvSpPr>
                <a:spLocks noChangeArrowheads="1"/>
              </p:cNvSpPr>
              <p:nvPr/>
            </p:nvSpPr>
            <p:spPr bwMode="auto">
              <a:xfrm>
                <a:off x="3800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19" name="Rectangle 1980"/>
              <p:cNvSpPr>
                <a:spLocks noChangeArrowheads="1"/>
              </p:cNvSpPr>
              <p:nvPr/>
            </p:nvSpPr>
            <p:spPr bwMode="auto">
              <a:xfrm>
                <a:off x="3886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0" name="Rectangle 1981"/>
              <p:cNvSpPr>
                <a:spLocks noChangeArrowheads="1"/>
              </p:cNvSpPr>
              <p:nvPr/>
            </p:nvSpPr>
            <p:spPr bwMode="auto">
              <a:xfrm>
                <a:off x="3973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1" name="Rectangle 1982"/>
              <p:cNvSpPr>
                <a:spLocks noChangeArrowheads="1"/>
              </p:cNvSpPr>
              <p:nvPr/>
            </p:nvSpPr>
            <p:spPr bwMode="auto">
              <a:xfrm>
                <a:off x="4059" y="950"/>
                <a:ext cx="44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2" name="Rectangle 1983"/>
              <p:cNvSpPr>
                <a:spLocks noChangeArrowheads="1"/>
              </p:cNvSpPr>
              <p:nvPr/>
            </p:nvSpPr>
            <p:spPr bwMode="auto">
              <a:xfrm>
                <a:off x="4146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3" name="Rectangle 1984"/>
              <p:cNvSpPr>
                <a:spLocks noChangeArrowheads="1"/>
              </p:cNvSpPr>
              <p:nvPr/>
            </p:nvSpPr>
            <p:spPr bwMode="auto">
              <a:xfrm>
                <a:off x="42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4" name="Rectangle 1985"/>
              <p:cNvSpPr>
                <a:spLocks noChangeArrowheads="1"/>
              </p:cNvSpPr>
              <p:nvPr/>
            </p:nvSpPr>
            <p:spPr bwMode="auto">
              <a:xfrm>
                <a:off x="43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5" name="Rectangle 1986"/>
              <p:cNvSpPr>
                <a:spLocks noChangeArrowheads="1"/>
              </p:cNvSpPr>
              <p:nvPr/>
            </p:nvSpPr>
            <p:spPr bwMode="auto">
              <a:xfrm>
                <a:off x="44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6" name="Rectangle 1987"/>
              <p:cNvSpPr>
                <a:spLocks noChangeArrowheads="1"/>
              </p:cNvSpPr>
              <p:nvPr/>
            </p:nvSpPr>
            <p:spPr bwMode="auto">
              <a:xfrm>
                <a:off x="449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7" name="Rectangle 1988"/>
              <p:cNvSpPr>
                <a:spLocks noChangeArrowheads="1"/>
              </p:cNvSpPr>
              <p:nvPr/>
            </p:nvSpPr>
            <p:spPr bwMode="auto">
              <a:xfrm>
                <a:off x="45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8" name="Rectangle 1989"/>
              <p:cNvSpPr>
                <a:spLocks noChangeArrowheads="1"/>
              </p:cNvSpPr>
              <p:nvPr/>
            </p:nvSpPr>
            <p:spPr bwMode="auto">
              <a:xfrm>
                <a:off x="46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29" name="Rectangle 1990"/>
              <p:cNvSpPr>
                <a:spLocks noChangeArrowheads="1"/>
              </p:cNvSpPr>
              <p:nvPr/>
            </p:nvSpPr>
            <p:spPr bwMode="auto">
              <a:xfrm>
                <a:off x="475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0" name="Rectangle 1991"/>
              <p:cNvSpPr>
                <a:spLocks noChangeArrowheads="1"/>
              </p:cNvSpPr>
              <p:nvPr/>
            </p:nvSpPr>
            <p:spPr bwMode="auto">
              <a:xfrm>
                <a:off x="48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1" name="Rectangle 1992"/>
              <p:cNvSpPr>
                <a:spLocks noChangeArrowheads="1"/>
              </p:cNvSpPr>
              <p:nvPr/>
            </p:nvSpPr>
            <p:spPr bwMode="auto">
              <a:xfrm>
                <a:off x="49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2" name="Rectangle 1993"/>
              <p:cNvSpPr>
                <a:spLocks noChangeArrowheads="1"/>
              </p:cNvSpPr>
              <p:nvPr/>
            </p:nvSpPr>
            <p:spPr bwMode="auto">
              <a:xfrm>
                <a:off x="5009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3" name="Rectangle 1994"/>
              <p:cNvSpPr>
                <a:spLocks noChangeArrowheads="1"/>
              </p:cNvSpPr>
              <p:nvPr/>
            </p:nvSpPr>
            <p:spPr bwMode="auto">
              <a:xfrm>
                <a:off x="50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4" name="Rectangle 1995"/>
              <p:cNvSpPr>
                <a:spLocks noChangeArrowheads="1"/>
              </p:cNvSpPr>
              <p:nvPr/>
            </p:nvSpPr>
            <p:spPr bwMode="auto">
              <a:xfrm>
                <a:off x="51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5" name="Rectangle 1996"/>
              <p:cNvSpPr>
                <a:spLocks noChangeArrowheads="1"/>
              </p:cNvSpPr>
              <p:nvPr/>
            </p:nvSpPr>
            <p:spPr bwMode="auto">
              <a:xfrm>
                <a:off x="52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6" name="Rectangle 1997"/>
              <p:cNvSpPr>
                <a:spLocks noChangeArrowheads="1"/>
              </p:cNvSpPr>
              <p:nvPr/>
            </p:nvSpPr>
            <p:spPr bwMode="auto">
              <a:xfrm>
                <a:off x="53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7" name="Rectangle 1998"/>
              <p:cNvSpPr>
                <a:spLocks noChangeArrowheads="1"/>
              </p:cNvSpPr>
              <p:nvPr/>
            </p:nvSpPr>
            <p:spPr bwMode="auto">
              <a:xfrm>
                <a:off x="544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8" name="Rectangle 1999"/>
              <p:cNvSpPr>
                <a:spLocks noChangeArrowheads="1"/>
              </p:cNvSpPr>
              <p:nvPr/>
            </p:nvSpPr>
            <p:spPr bwMode="auto">
              <a:xfrm>
                <a:off x="55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39" name="Rectangle 2000"/>
              <p:cNvSpPr>
                <a:spLocks noChangeArrowheads="1"/>
              </p:cNvSpPr>
              <p:nvPr/>
            </p:nvSpPr>
            <p:spPr bwMode="auto">
              <a:xfrm>
                <a:off x="561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0" name="Rectangle 2001"/>
              <p:cNvSpPr>
                <a:spLocks noChangeArrowheads="1"/>
              </p:cNvSpPr>
              <p:nvPr/>
            </p:nvSpPr>
            <p:spPr bwMode="auto">
              <a:xfrm>
                <a:off x="570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1" name="Rectangle 2002"/>
              <p:cNvSpPr>
                <a:spLocks noChangeArrowheads="1"/>
              </p:cNvSpPr>
              <p:nvPr/>
            </p:nvSpPr>
            <p:spPr bwMode="auto">
              <a:xfrm>
                <a:off x="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2" name="Rectangle 2003"/>
              <p:cNvSpPr>
                <a:spLocks noChangeArrowheads="1"/>
              </p:cNvSpPr>
              <p:nvPr/>
            </p:nvSpPr>
            <p:spPr bwMode="auto">
              <a:xfrm>
                <a:off x="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3" name="Rectangle 2004"/>
              <p:cNvSpPr>
                <a:spLocks noChangeArrowheads="1"/>
              </p:cNvSpPr>
              <p:nvPr/>
            </p:nvSpPr>
            <p:spPr bwMode="auto">
              <a:xfrm>
                <a:off x="1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4" name="Rectangle 2005"/>
              <p:cNvSpPr>
                <a:spLocks noChangeArrowheads="1"/>
              </p:cNvSpPr>
              <p:nvPr/>
            </p:nvSpPr>
            <p:spPr bwMode="auto">
              <a:xfrm>
                <a:off x="26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5" name="Rectangle 2006"/>
              <p:cNvSpPr>
                <a:spLocks noChangeArrowheads="1"/>
              </p:cNvSpPr>
              <p:nvPr/>
            </p:nvSpPr>
            <p:spPr bwMode="auto">
              <a:xfrm>
                <a:off x="3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6" name="Rectangle 2007"/>
              <p:cNvSpPr>
                <a:spLocks noChangeArrowheads="1"/>
              </p:cNvSpPr>
              <p:nvPr/>
            </p:nvSpPr>
            <p:spPr bwMode="auto">
              <a:xfrm>
                <a:off x="4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7" name="Rectangle 2008"/>
              <p:cNvSpPr>
                <a:spLocks noChangeArrowheads="1"/>
              </p:cNvSpPr>
              <p:nvPr/>
            </p:nvSpPr>
            <p:spPr bwMode="auto">
              <a:xfrm>
                <a:off x="5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8" name="Rectangle 2009"/>
              <p:cNvSpPr>
                <a:spLocks noChangeArrowheads="1"/>
              </p:cNvSpPr>
              <p:nvPr/>
            </p:nvSpPr>
            <p:spPr bwMode="auto">
              <a:xfrm>
                <a:off x="6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49" name="Rectangle 2010"/>
              <p:cNvSpPr>
                <a:spLocks noChangeArrowheads="1"/>
              </p:cNvSpPr>
              <p:nvPr/>
            </p:nvSpPr>
            <p:spPr bwMode="auto">
              <a:xfrm>
                <a:off x="69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0" name="Rectangle 2011"/>
              <p:cNvSpPr>
                <a:spLocks noChangeArrowheads="1"/>
              </p:cNvSpPr>
              <p:nvPr/>
            </p:nvSpPr>
            <p:spPr bwMode="auto">
              <a:xfrm>
                <a:off x="7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1" name="Rectangle 2012"/>
              <p:cNvSpPr>
                <a:spLocks noChangeArrowheads="1"/>
              </p:cNvSpPr>
              <p:nvPr/>
            </p:nvSpPr>
            <p:spPr bwMode="auto">
              <a:xfrm>
                <a:off x="8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2" name="Rectangle 2013"/>
              <p:cNvSpPr>
                <a:spLocks noChangeArrowheads="1"/>
              </p:cNvSpPr>
              <p:nvPr/>
            </p:nvSpPr>
            <p:spPr bwMode="auto">
              <a:xfrm>
                <a:off x="95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3" name="Rectangle 2014"/>
              <p:cNvSpPr>
                <a:spLocks noChangeArrowheads="1"/>
              </p:cNvSpPr>
              <p:nvPr/>
            </p:nvSpPr>
            <p:spPr bwMode="auto">
              <a:xfrm>
                <a:off x="10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4" name="Rectangle 2015"/>
              <p:cNvSpPr>
                <a:spLocks noChangeArrowheads="1"/>
              </p:cNvSpPr>
              <p:nvPr/>
            </p:nvSpPr>
            <p:spPr bwMode="auto">
              <a:xfrm>
                <a:off x="11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5" name="Rectangle 2016"/>
              <p:cNvSpPr>
                <a:spLocks noChangeArrowheads="1"/>
              </p:cNvSpPr>
              <p:nvPr/>
            </p:nvSpPr>
            <p:spPr bwMode="auto">
              <a:xfrm>
                <a:off x="121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6" name="Rectangle 2017"/>
              <p:cNvSpPr>
                <a:spLocks noChangeArrowheads="1"/>
              </p:cNvSpPr>
              <p:nvPr/>
            </p:nvSpPr>
            <p:spPr bwMode="auto">
              <a:xfrm>
                <a:off x="12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7" name="Rectangle 2018"/>
              <p:cNvSpPr>
                <a:spLocks noChangeArrowheads="1"/>
              </p:cNvSpPr>
              <p:nvPr/>
            </p:nvSpPr>
            <p:spPr bwMode="auto">
              <a:xfrm>
                <a:off x="13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8" name="Rectangle 2019"/>
              <p:cNvSpPr>
                <a:spLocks noChangeArrowheads="1"/>
              </p:cNvSpPr>
              <p:nvPr/>
            </p:nvSpPr>
            <p:spPr bwMode="auto">
              <a:xfrm>
                <a:off x="14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59" name="Rectangle 2020"/>
              <p:cNvSpPr>
                <a:spLocks noChangeArrowheads="1"/>
              </p:cNvSpPr>
              <p:nvPr/>
            </p:nvSpPr>
            <p:spPr bwMode="auto">
              <a:xfrm>
                <a:off x="15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0" name="Rectangle 2021"/>
              <p:cNvSpPr>
                <a:spLocks noChangeArrowheads="1"/>
              </p:cNvSpPr>
              <p:nvPr/>
            </p:nvSpPr>
            <p:spPr bwMode="auto">
              <a:xfrm>
                <a:off x="164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1" name="Rectangle 2022"/>
              <p:cNvSpPr>
                <a:spLocks noChangeArrowheads="1"/>
              </p:cNvSpPr>
              <p:nvPr/>
            </p:nvSpPr>
            <p:spPr bwMode="auto">
              <a:xfrm>
                <a:off x="17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2" name="Rectangle 2023"/>
              <p:cNvSpPr>
                <a:spLocks noChangeArrowheads="1"/>
              </p:cNvSpPr>
              <p:nvPr/>
            </p:nvSpPr>
            <p:spPr bwMode="auto">
              <a:xfrm>
                <a:off x="18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3" name="Rectangle 2024"/>
              <p:cNvSpPr>
                <a:spLocks noChangeArrowheads="1"/>
              </p:cNvSpPr>
              <p:nvPr/>
            </p:nvSpPr>
            <p:spPr bwMode="auto">
              <a:xfrm>
                <a:off x="19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4" name="Rectangle 2025"/>
              <p:cNvSpPr>
                <a:spLocks noChangeArrowheads="1"/>
              </p:cNvSpPr>
              <p:nvPr/>
            </p:nvSpPr>
            <p:spPr bwMode="auto">
              <a:xfrm>
                <a:off x="19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5" name="Rectangle 2026"/>
              <p:cNvSpPr>
                <a:spLocks noChangeArrowheads="1"/>
              </p:cNvSpPr>
              <p:nvPr/>
            </p:nvSpPr>
            <p:spPr bwMode="auto">
              <a:xfrm>
                <a:off x="20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6" name="Rectangle 2027"/>
              <p:cNvSpPr>
                <a:spLocks noChangeArrowheads="1"/>
              </p:cNvSpPr>
              <p:nvPr/>
            </p:nvSpPr>
            <p:spPr bwMode="auto">
              <a:xfrm>
                <a:off x="216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7" name="Rectangle 2028"/>
              <p:cNvSpPr>
                <a:spLocks noChangeArrowheads="1"/>
              </p:cNvSpPr>
              <p:nvPr/>
            </p:nvSpPr>
            <p:spPr bwMode="auto">
              <a:xfrm>
                <a:off x="22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8" name="Rectangle 2029"/>
              <p:cNvSpPr>
                <a:spLocks noChangeArrowheads="1"/>
              </p:cNvSpPr>
              <p:nvPr/>
            </p:nvSpPr>
            <p:spPr bwMode="auto">
              <a:xfrm>
                <a:off x="23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69" name="Rectangle 2030"/>
              <p:cNvSpPr>
                <a:spLocks noChangeArrowheads="1"/>
              </p:cNvSpPr>
              <p:nvPr/>
            </p:nvSpPr>
            <p:spPr bwMode="auto">
              <a:xfrm>
                <a:off x="24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0" name="Rectangle 2031"/>
              <p:cNvSpPr>
                <a:spLocks noChangeArrowheads="1"/>
              </p:cNvSpPr>
              <p:nvPr/>
            </p:nvSpPr>
            <p:spPr bwMode="auto">
              <a:xfrm>
                <a:off x="25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1" name="Rectangle 2032"/>
              <p:cNvSpPr>
                <a:spLocks noChangeArrowheads="1"/>
              </p:cNvSpPr>
              <p:nvPr/>
            </p:nvSpPr>
            <p:spPr bwMode="auto">
              <a:xfrm>
                <a:off x="259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2" name="Rectangle 2033"/>
              <p:cNvSpPr>
                <a:spLocks noChangeArrowheads="1"/>
              </p:cNvSpPr>
              <p:nvPr/>
            </p:nvSpPr>
            <p:spPr bwMode="auto">
              <a:xfrm>
                <a:off x="26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3" name="Rectangle 2034"/>
              <p:cNvSpPr>
                <a:spLocks noChangeArrowheads="1"/>
              </p:cNvSpPr>
              <p:nvPr/>
            </p:nvSpPr>
            <p:spPr bwMode="auto">
              <a:xfrm>
                <a:off x="27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4" name="Rectangle 2035"/>
              <p:cNvSpPr>
                <a:spLocks noChangeArrowheads="1"/>
              </p:cNvSpPr>
              <p:nvPr/>
            </p:nvSpPr>
            <p:spPr bwMode="auto">
              <a:xfrm>
                <a:off x="285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5" name="Rectangle 2036"/>
              <p:cNvSpPr>
                <a:spLocks noChangeArrowheads="1"/>
              </p:cNvSpPr>
              <p:nvPr/>
            </p:nvSpPr>
            <p:spPr bwMode="auto">
              <a:xfrm>
                <a:off x="29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6" name="Rectangle 2037"/>
              <p:cNvSpPr>
                <a:spLocks noChangeArrowheads="1"/>
              </p:cNvSpPr>
              <p:nvPr/>
            </p:nvSpPr>
            <p:spPr bwMode="auto">
              <a:xfrm>
                <a:off x="30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7" name="Rectangle 2038"/>
              <p:cNvSpPr>
                <a:spLocks noChangeArrowheads="1"/>
              </p:cNvSpPr>
              <p:nvPr/>
            </p:nvSpPr>
            <p:spPr bwMode="auto">
              <a:xfrm>
                <a:off x="310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8" name="Rectangle 2039"/>
              <p:cNvSpPr>
                <a:spLocks noChangeArrowheads="1"/>
              </p:cNvSpPr>
              <p:nvPr/>
            </p:nvSpPr>
            <p:spPr bwMode="auto">
              <a:xfrm>
                <a:off x="31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79" name="Rectangle 2040"/>
              <p:cNvSpPr>
                <a:spLocks noChangeArrowheads="1"/>
              </p:cNvSpPr>
              <p:nvPr/>
            </p:nvSpPr>
            <p:spPr bwMode="auto">
              <a:xfrm>
                <a:off x="32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0" name="Rectangle 2041"/>
              <p:cNvSpPr>
                <a:spLocks noChangeArrowheads="1"/>
              </p:cNvSpPr>
              <p:nvPr/>
            </p:nvSpPr>
            <p:spPr bwMode="auto">
              <a:xfrm>
                <a:off x="33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1" name="Rectangle 2042"/>
              <p:cNvSpPr>
                <a:spLocks noChangeArrowheads="1"/>
              </p:cNvSpPr>
              <p:nvPr/>
            </p:nvSpPr>
            <p:spPr bwMode="auto">
              <a:xfrm>
                <a:off x="34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2" name="Rectangle 2043"/>
              <p:cNvSpPr>
                <a:spLocks noChangeArrowheads="1"/>
              </p:cNvSpPr>
              <p:nvPr/>
            </p:nvSpPr>
            <p:spPr bwMode="auto">
              <a:xfrm>
                <a:off x="354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3" name="Rectangle 2044"/>
              <p:cNvSpPr>
                <a:spLocks noChangeArrowheads="1"/>
              </p:cNvSpPr>
              <p:nvPr/>
            </p:nvSpPr>
            <p:spPr bwMode="auto">
              <a:xfrm>
                <a:off x="36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4" name="Rectangle 2045"/>
              <p:cNvSpPr>
                <a:spLocks noChangeArrowheads="1"/>
              </p:cNvSpPr>
              <p:nvPr/>
            </p:nvSpPr>
            <p:spPr bwMode="auto">
              <a:xfrm>
                <a:off x="37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5" name="Rectangle 2046"/>
              <p:cNvSpPr>
                <a:spLocks noChangeArrowheads="1"/>
              </p:cNvSpPr>
              <p:nvPr/>
            </p:nvSpPr>
            <p:spPr bwMode="auto">
              <a:xfrm>
                <a:off x="38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6" name="Rectangle 2047"/>
              <p:cNvSpPr>
                <a:spLocks noChangeArrowheads="1"/>
              </p:cNvSpPr>
              <p:nvPr/>
            </p:nvSpPr>
            <p:spPr bwMode="auto">
              <a:xfrm>
                <a:off x="38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7" name="Rectangle 2048"/>
              <p:cNvSpPr>
                <a:spLocks noChangeArrowheads="1"/>
              </p:cNvSpPr>
              <p:nvPr/>
            </p:nvSpPr>
            <p:spPr bwMode="auto">
              <a:xfrm>
                <a:off x="39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8" name="Rectangle 2049"/>
              <p:cNvSpPr>
                <a:spLocks noChangeArrowheads="1"/>
              </p:cNvSpPr>
              <p:nvPr/>
            </p:nvSpPr>
            <p:spPr bwMode="auto">
              <a:xfrm>
                <a:off x="405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89" name="Rectangle 2050"/>
              <p:cNvSpPr>
                <a:spLocks noChangeArrowheads="1"/>
              </p:cNvSpPr>
              <p:nvPr/>
            </p:nvSpPr>
            <p:spPr bwMode="auto">
              <a:xfrm>
                <a:off x="41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0" name="Rectangle 2051"/>
              <p:cNvSpPr>
                <a:spLocks noChangeArrowheads="1"/>
              </p:cNvSpPr>
              <p:nvPr/>
            </p:nvSpPr>
            <p:spPr bwMode="auto">
              <a:xfrm>
                <a:off x="42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1" name="Rectangle 2052"/>
              <p:cNvSpPr>
                <a:spLocks noChangeArrowheads="1"/>
              </p:cNvSpPr>
              <p:nvPr/>
            </p:nvSpPr>
            <p:spPr bwMode="auto">
              <a:xfrm>
                <a:off x="43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2" name="Rectangle 2053"/>
              <p:cNvSpPr>
                <a:spLocks noChangeArrowheads="1"/>
              </p:cNvSpPr>
              <p:nvPr/>
            </p:nvSpPr>
            <p:spPr bwMode="auto">
              <a:xfrm>
                <a:off x="44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3" name="Rectangle 2054"/>
              <p:cNvSpPr>
                <a:spLocks noChangeArrowheads="1"/>
              </p:cNvSpPr>
              <p:nvPr/>
            </p:nvSpPr>
            <p:spPr bwMode="auto">
              <a:xfrm>
                <a:off x="449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4" name="Rectangle 2055"/>
              <p:cNvSpPr>
                <a:spLocks noChangeArrowheads="1"/>
              </p:cNvSpPr>
              <p:nvPr/>
            </p:nvSpPr>
            <p:spPr bwMode="auto">
              <a:xfrm>
                <a:off x="45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5" name="Rectangle 2056"/>
              <p:cNvSpPr>
                <a:spLocks noChangeArrowheads="1"/>
              </p:cNvSpPr>
              <p:nvPr/>
            </p:nvSpPr>
            <p:spPr bwMode="auto">
              <a:xfrm>
                <a:off x="46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6" name="Rectangle 2057"/>
              <p:cNvSpPr>
                <a:spLocks noChangeArrowheads="1"/>
              </p:cNvSpPr>
              <p:nvPr/>
            </p:nvSpPr>
            <p:spPr bwMode="auto">
              <a:xfrm>
                <a:off x="475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7" name="Rectangle 2058"/>
              <p:cNvSpPr>
                <a:spLocks noChangeArrowheads="1"/>
              </p:cNvSpPr>
              <p:nvPr/>
            </p:nvSpPr>
            <p:spPr bwMode="auto">
              <a:xfrm>
                <a:off x="48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8" name="Rectangle 2059"/>
              <p:cNvSpPr>
                <a:spLocks noChangeArrowheads="1"/>
              </p:cNvSpPr>
              <p:nvPr/>
            </p:nvSpPr>
            <p:spPr bwMode="auto">
              <a:xfrm>
                <a:off x="49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699" name="Rectangle 2060"/>
              <p:cNvSpPr>
                <a:spLocks noChangeArrowheads="1"/>
              </p:cNvSpPr>
              <p:nvPr/>
            </p:nvSpPr>
            <p:spPr bwMode="auto">
              <a:xfrm>
                <a:off x="500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0" name="Rectangle 2061"/>
              <p:cNvSpPr>
                <a:spLocks noChangeArrowheads="1"/>
              </p:cNvSpPr>
              <p:nvPr/>
            </p:nvSpPr>
            <p:spPr bwMode="auto">
              <a:xfrm>
                <a:off x="50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1" name="Rectangle 2062"/>
              <p:cNvSpPr>
                <a:spLocks noChangeArrowheads="1"/>
              </p:cNvSpPr>
              <p:nvPr/>
            </p:nvSpPr>
            <p:spPr bwMode="auto">
              <a:xfrm>
                <a:off x="51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2" name="Rectangle 2063"/>
              <p:cNvSpPr>
                <a:spLocks noChangeArrowheads="1"/>
              </p:cNvSpPr>
              <p:nvPr/>
            </p:nvSpPr>
            <p:spPr bwMode="auto">
              <a:xfrm>
                <a:off x="52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3" name="Rectangle 2064"/>
              <p:cNvSpPr>
                <a:spLocks noChangeArrowheads="1"/>
              </p:cNvSpPr>
              <p:nvPr/>
            </p:nvSpPr>
            <p:spPr bwMode="auto">
              <a:xfrm>
                <a:off x="53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4" name="Rectangle 2065"/>
              <p:cNvSpPr>
                <a:spLocks noChangeArrowheads="1"/>
              </p:cNvSpPr>
              <p:nvPr/>
            </p:nvSpPr>
            <p:spPr bwMode="auto">
              <a:xfrm>
                <a:off x="544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5" name="Rectangle 2066"/>
              <p:cNvSpPr>
                <a:spLocks noChangeArrowheads="1"/>
              </p:cNvSpPr>
              <p:nvPr/>
            </p:nvSpPr>
            <p:spPr bwMode="auto">
              <a:xfrm>
                <a:off x="55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6" name="Rectangle 2067"/>
              <p:cNvSpPr>
                <a:spLocks noChangeArrowheads="1"/>
              </p:cNvSpPr>
              <p:nvPr/>
            </p:nvSpPr>
            <p:spPr bwMode="auto">
              <a:xfrm>
                <a:off x="56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7" name="Rectangle 2068"/>
              <p:cNvSpPr>
                <a:spLocks noChangeArrowheads="1"/>
              </p:cNvSpPr>
              <p:nvPr/>
            </p:nvSpPr>
            <p:spPr bwMode="auto">
              <a:xfrm>
                <a:off x="57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8" name="Rectangle 2069"/>
              <p:cNvSpPr>
                <a:spLocks noChangeArrowheads="1"/>
              </p:cNvSpPr>
              <p:nvPr/>
            </p:nvSpPr>
            <p:spPr bwMode="auto">
              <a:xfrm>
                <a:off x="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09" name="Rectangle 2070"/>
              <p:cNvSpPr>
                <a:spLocks noChangeArrowheads="1"/>
              </p:cNvSpPr>
              <p:nvPr/>
            </p:nvSpPr>
            <p:spPr bwMode="auto">
              <a:xfrm>
                <a:off x="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0" name="Rectangle 2071"/>
              <p:cNvSpPr>
                <a:spLocks noChangeArrowheads="1"/>
              </p:cNvSpPr>
              <p:nvPr/>
            </p:nvSpPr>
            <p:spPr bwMode="auto">
              <a:xfrm>
                <a:off x="1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1" name="Rectangle 2072"/>
              <p:cNvSpPr>
                <a:spLocks noChangeArrowheads="1"/>
              </p:cNvSpPr>
              <p:nvPr/>
            </p:nvSpPr>
            <p:spPr bwMode="auto">
              <a:xfrm>
                <a:off x="26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2" name="Rectangle 2073"/>
              <p:cNvSpPr>
                <a:spLocks noChangeArrowheads="1"/>
              </p:cNvSpPr>
              <p:nvPr/>
            </p:nvSpPr>
            <p:spPr bwMode="auto">
              <a:xfrm>
                <a:off x="3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3" name="Rectangle 2074"/>
              <p:cNvSpPr>
                <a:spLocks noChangeArrowheads="1"/>
              </p:cNvSpPr>
              <p:nvPr/>
            </p:nvSpPr>
            <p:spPr bwMode="auto">
              <a:xfrm>
                <a:off x="4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4" name="Rectangle 2075"/>
              <p:cNvSpPr>
                <a:spLocks noChangeArrowheads="1"/>
              </p:cNvSpPr>
              <p:nvPr/>
            </p:nvSpPr>
            <p:spPr bwMode="auto">
              <a:xfrm>
                <a:off x="5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5" name="Rectangle 2076"/>
              <p:cNvSpPr>
                <a:spLocks noChangeArrowheads="1"/>
              </p:cNvSpPr>
              <p:nvPr/>
            </p:nvSpPr>
            <p:spPr bwMode="auto">
              <a:xfrm>
                <a:off x="6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6" name="Rectangle 2077"/>
              <p:cNvSpPr>
                <a:spLocks noChangeArrowheads="1"/>
              </p:cNvSpPr>
              <p:nvPr/>
            </p:nvSpPr>
            <p:spPr bwMode="auto">
              <a:xfrm>
                <a:off x="69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7" name="Rectangle 2078"/>
              <p:cNvSpPr>
                <a:spLocks noChangeArrowheads="1"/>
              </p:cNvSpPr>
              <p:nvPr/>
            </p:nvSpPr>
            <p:spPr bwMode="auto">
              <a:xfrm>
                <a:off x="7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8" name="Rectangle 2079"/>
              <p:cNvSpPr>
                <a:spLocks noChangeArrowheads="1"/>
              </p:cNvSpPr>
              <p:nvPr/>
            </p:nvSpPr>
            <p:spPr bwMode="auto">
              <a:xfrm>
                <a:off x="8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19" name="Rectangle 2080"/>
              <p:cNvSpPr>
                <a:spLocks noChangeArrowheads="1"/>
              </p:cNvSpPr>
              <p:nvPr/>
            </p:nvSpPr>
            <p:spPr bwMode="auto">
              <a:xfrm>
                <a:off x="95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0" name="Rectangle 2081"/>
              <p:cNvSpPr>
                <a:spLocks noChangeArrowheads="1"/>
              </p:cNvSpPr>
              <p:nvPr/>
            </p:nvSpPr>
            <p:spPr bwMode="auto">
              <a:xfrm>
                <a:off x="10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1" name="Rectangle 2082"/>
              <p:cNvSpPr>
                <a:spLocks noChangeArrowheads="1"/>
              </p:cNvSpPr>
              <p:nvPr/>
            </p:nvSpPr>
            <p:spPr bwMode="auto">
              <a:xfrm>
                <a:off x="11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2" name="Rectangle 2083"/>
              <p:cNvSpPr>
                <a:spLocks noChangeArrowheads="1"/>
              </p:cNvSpPr>
              <p:nvPr/>
            </p:nvSpPr>
            <p:spPr bwMode="auto">
              <a:xfrm>
                <a:off x="121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3" name="Rectangle 2084"/>
              <p:cNvSpPr>
                <a:spLocks noChangeArrowheads="1"/>
              </p:cNvSpPr>
              <p:nvPr/>
            </p:nvSpPr>
            <p:spPr bwMode="auto">
              <a:xfrm>
                <a:off x="12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4" name="Rectangle 2085"/>
              <p:cNvSpPr>
                <a:spLocks noChangeArrowheads="1"/>
              </p:cNvSpPr>
              <p:nvPr/>
            </p:nvSpPr>
            <p:spPr bwMode="auto">
              <a:xfrm>
                <a:off x="13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5" name="Rectangle 2086"/>
              <p:cNvSpPr>
                <a:spLocks noChangeArrowheads="1"/>
              </p:cNvSpPr>
              <p:nvPr/>
            </p:nvSpPr>
            <p:spPr bwMode="auto">
              <a:xfrm>
                <a:off x="14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6" name="Rectangle 2087"/>
              <p:cNvSpPr>
                <a:spLocks noChangeArrowheads="1"/>
              </p:cNvSpPr>
              <p:nvPr/>
            </p:nvSpPr>
            <p:spPr bwMode="auto">
              <a:xfrm>
                <a:off x="15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7" name="Rectangle 2088"/>
              <p:cNvSpPr>
                <a:spLocks noChangeArrowheads="1"/>
              </p:cNvSpPr>
              <p:nvPr/>
            </p:nvSpPr>
            <p:spPr bwMode="auto">
              <a:xfrm>
                <a:off x="164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8" name="Rectangle 2089"/>
              <p:cNvSpPr>
                <a:spLocks noChangeArrowheads="1"/>
              </p:cNvSpPr>
              <p:nvPr/>
            </p:nvSpPr>
            <p:spPr bwMode="auto">
              <a:xfrm>
                <a:off x="17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29" name="Rectangle 2090"/>
              <p:cNvSpPr>
                <a:spLocks noChangeArrowheads="1"/>
              </p:cNvSpPr>
              <p:nvPr/>
            </p:nvSpPr>
            <p:spPr bwMode="auto">
              <a:xfrm>
                <a:off x="18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0" name="Rectangle 2091"/>
              <p:cNvSpPr>
                <a:spLocks noChangeArrowheads="1"/>
              </p:cNvSpPr>
              <p:nvPr/>
            </p:nvSpPr>
            <p:spPr bwMode="auto">
              <a:xfrm>
                <a:off x="19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1" name="Rectangle 2092"/>
              <p:cNvSpPr>
                <a:spLocks noChangeArrowheads="1"/>
              </p:cNvSpPr>
              <p:nvPr/>
            </p:nvSpPr>
            <p:spPr bwMode="auto">
              <a:xfrm>
                <a:off x="19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2" name="Rectangle 2093"/>
              <p:cNvSpPr>
                <a:spLocks noChangeArrowheads="1"/>
              </p:cNvSpPr>
              <p:nvPr/>
            </p:nvSpPr>
            <p:spPr bwMode="auto">
              <a:xfrm>
                <a:off x="20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3" name="Rectangle 2094"/>
              <p:cNvSpPr>
                <a:spLocks noChangeArrowheads="1"/>
              </p:cNvSpPr>
              <p:nvPr/>
            </p:nvSpPr>
            <p:spPr bwMode="auto">
              <a:xfrm>
                <a:off x="216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4" name="Rectangle 2095"/>
              <p:cNvSpPr>
                <a:spLocks noChangeArrowheads="1"/>
              </p:cNvSpPr>
              <p:nvPr/>
            </p:nvSpPr>
            <p:spPr bwMode="auto">
              <a:xfrm>
                <a:off x="22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5" name="Rectangle 2096"/>
              <p:cNvSpPr>
                <a:spLocks noChangeArrowheads="1"/>
              </p:cNvSpPr>
              <p:nvPr/>
            </p:nvSpPr>
            <p:spPr bwMode="auto">
              <a:xfrm>
                <a:off x="23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6" name="Rectangle 2097"/>
              <p:cNvSpPr>
                <a:spLocks noChangeArrowheads="1"/>
              </p:cNvSpPr>
              <p:nvPr/>
            </p:nvSpPr>
            <p:spPr bwMode="auto">
              <a:xfrm>
                <a:off x="24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7" name="Rectangle 2098"/>
              <p:cNvSpPr>
                <a:spLocks noChangeArrowheads="1"/>
              </p:cNvSpPr>
              <p:nvPr/>
            </p:nvSpPr>
            <p:spPr bwMode="auto">
              <a:xfrm>
                <a:off x="25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8" name="Rectangle 2099"/>
              <p:cNvSpPr>
                <a:spLocks noChangeArrowheads="1"/>
              </p:cNvSpPr>
              <p:nvPr/>
            </p:nvSpPr>
            <p:spPr bwMode="auto">
              <a:xfrm>
                <a:off x="259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39" name="Rectangle 2100"/>
              <p:cNvSpPr>
                <a:spLocks noChangeArrowheads="1"/>
              </p:cNvSpPr>
              <p:nvPr/>
            </p:nvSpPr>
            <p:spPr bwMode="auto">
              <a:xfrm>
                <a:off x="26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0" name="Rectangle 2101"/>
              <p:cNvSpPr>
                <a:spLocks noChangeArrowheads="1"/>
              </p:cNvSpPr>
              <p:nvPr/>
            </p:nvSpPr>
            <p:spPr bwMode="auto">
              <a:xfrm>
                <a:off x="27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1" name="Rectangle 2102"/>
              <p:cNvSpPr>
                <a:spLocks noChangeArrowheads="1"/>
              </p:cNvSpPr>
              <p:nvPr/>
            </p:nvSpPr>
            <p:spPr bwMode="auto">
              <a:xfrm>
                <a:off x="285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2" name="Rectangle 2103"/>
              <p:cNvSpPr>
                <a:spLocks noChangeArrowheads="1"/>
              </p:cNvSpPr>
              <p:nvPr/>
            </p:nvSpPr>
            <p:spPr bwMode="auto">
              <a:xfrm>
                <a:off x="29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3" name="Rectangle 2104"/>
              <p:cNvSpPr>
                <a:spLocks noChangeArrowheads="1"/>
              </p:cNvSpPr>
              <p:nvPr/>
            </p:nvSpPr>
            <p:spPr bwMode="auto">
              <a:xfrm>
                <a:off x="30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4" name="Rectangle 2105"/>
              <p:cNvSpPr>
                <a:spLocks noChangeArrowheads="1"/>
              </p:cNvSpPr>
              <p:nvPr/>
            </p:nvSpPr>
            <p:spPr bwMode="auto">
              <a:xfrm>
                <a:off x="310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5" name="Rectangle 2106"/>
              <p:cNvSpPr>
                <a:spLocks noChangeArrowheads="1"/>
              </p:cNvSpPr>
              <p:nvPr/>
            </p:nvSpPr>
            <p:spPr bwMode="auto">
              <a:xfrm>
                <a:off x="31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6" name="Rectangle 2107"/>
              <p:cNvSpPr>
                <a:spLocks noChangeArrowheads="1"/>
              </p:cNvSpPr>
              <p:nvPr/>
            </p:nvSpPr>
            <p:spPr bwMode="auto">
              <a:xfrm>
                <a:off x="32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7" name="Rectangle 2108"/>
              <p:cNvSpPr>
                <a:spLocks noChangeArrowheads="1"/>
              </p:cNvSpPr>
              <p:nvPr/>
            </p:nvSpPr>
            <p:spPr bwMode="auto">
              <a:xfrm>
                <a:off x="33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8" name="Rectangle 2109"/>
              <p:cNvSpPr>
                <a:spLocks noChangeArrowheads="1"/>
              </p:cNvSpPr>
              <p:nvPr/>
            </p:nvSpPr>
            <p:spPr bwMode="auto">
              <a:xfrm>
                <a:off x="34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49" name="Rectangle 2110"/>
              <p:cNvSpPr>
                <a:spLocks noChangeArrowheads="1"/>
              </p:cNvSpPr>
              <p:nvPr/>
            </p:nvSpPr>
            <p:spPr bwMode="auto">
              <a:xfrm>
                <a:off x="354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0" name="Rectangle 2111"/>
              <p:cNvSpPr>
                <a:spLocks noChangeArrowheads="1"/>
              </p:cNvSpPr>
              <p:nvPr/>
            </p:nvSpPr>
            <p:spPr bwMode="auto">
              <a:xfrm>
                <a:off x="36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1" name="Rectangle 2112"/>
              <p:cNvSpPr>
                <a:spLocks noChangeArrowheads="1"/>
              </p:cNvSpPr>
              <p:nvPr/>
            </p:nvSpPr>
            <p:spPr bwMode="auto">
              <a:xfrm>
                <a:off x="37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2" name="Rectangle 2113"/>
              <p:cNvSpPr>
                <a:spLocks noChangeArrowheads="1"/>
              </p:cNvSpPr>
              <p:nvPr/>
            </p:nvSpPr>
            <p:spPr bwMode="auto">
              <a:xfrm>
                <a:off x="38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3" name="Rectangle 2114"/>
              <p:cNvSpPr>
                <a:spLocks noChangeArrowheads="1"/>
              </p:cNvSpPr>
              <p:nvPr/>
            </p:nvSpPr>
            <p:spPr bwMode="auto">
              <a:xfrm>
                <a:off x="38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4" name="Rectangle 2115"/>
              <p:cNvSpPr>
                <a:spLocks noChangeArrowheads="1"/>
              </p:cNvSpPr>
              <p:nvPr/>
            </p:nvSpPr>
            <p:spPr bwMode="auto">
              <a:xfrm>
                <a:off x="39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5" name="Rectangle 2116"/>
              <p:cNvSpPr>
                <a:spLocks noChangeArrowheads="1"/>
              </p:cNvSpPr>
              <p:nvPr/>
            </p:nvSpPr>
            <p:spPr bwMode="auto">
              <a:xfrm>
                <a:off x="405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6" name="Rectangle 2117"/>
              <p:cNvSpPr>
                <a:spLocks noChangeArrowheads="1"/>
              </p:cNvSpPr>
              <p:nvPr/>
            </p:nvSpPr>
            <p:spPr bwMode="auto">
              <a:xfrm>
                <a:off x="41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7" name="Rectangle 2118"/>
              <p:cNvSpPr>
                <a:spLocks noChangeArrowheads="1"/>
              </p:cNvSpPr>
              <p:nvPr/>
            </p:nvSpPr>
            <p:spPr bwMode="auto">
              <a:xfrm>
                <a:off x="42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8" name="Rectangle 2119"/>
              <p:cNvSpPr>
                <a:spLocks noChangeArrowheads="1"/>
              </p:cNvSpPr>
              <p:nvPr/>
            </p:nvSpPr>
            <p:spPr bwMode="auto">
              <a:xfrm>
                <a:off x="43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59" name="Rectangle 2120"/>
              <p:cNvSpPr>
                <a:spLocks noChangeArrowheads="1"/>
              </p:cNvSpPr>
              <p:nvPr/>
            </p:nvSpPr>
            <p:spPr bwMode="auto">
              <a:xfrm>
                <a:off x="44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0" name="Rectangle 2121"/>
              <p:cNvSpPr>
                <a:spLocks noChangeArrowheads="1"/>
              </p:cNvSpPr>
              <p:nvPr/>
            </p:nvSpPr>
            <p:spPr bwMode="auto">
              <a:xfrm>
                <a:off x="449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1" name="Rectangle 2122"/>
              <p:cNvSpPr>
                <a:spLocks noChangeArrowheads="1"/>
              </p:cNvSpPr>
              <p:nvPr/>
            </p:nvSpPr>
            <p:spPr bwMode="auto">
              <a:xfrm>
                <a:off x="45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2" name="Rectangle 2123"/>
              <p:cNvSpPr>
                <a:spLocks noChangeArrowheads="1"/>
              </p:cNvSpPr>
              <p:nvPr/>
            </p:nvSpPr>
            <p:spPr bwMode="auto">
              <a:xfrm>
                <a:off x="46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3" name="Rectangle 2124"/>
              <p:cNvSpPr>
                <a:spLocks noChangeArrowheads="1"/>
              </p:cNvSpPr>
              <p:nvPr/>
            </p:nvSpPr>
            <p:spPr bwMode="auto">
              <a:xfrm>
                <a:off x="475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4" name="Rectangle 2125"/>
              <p:cNvSpPr>
                <a:spLocks noChangeArrowheads="1"/>
              </p:cNvSpPr>
              <p:nvPr/>
            </p:nvSpPr>
            <p:spPr bwMode="auto">
              <a:xfrm>
                <a:off x="48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5" name="Rectangle 2126"/>
              <p:cNvSpPr>
                <a:spLocks noChangeArrowheads="1"/>
              </p:cNvSpPr>
              <p:nvPr/>
            </p:nvSpPr>
            <p:spPr bwMode="auto">
              <a:xfrm>
                <a:off x="49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6" name="Rectangle 2127"/>
              <p:cNvSpPr>
                <a:spLocks noChangeArrowheads="1"/>
              </p:cNvSpPr>
              <p:nvPr/>
            </p:nvSpPr>
            <p:spPr bwMode="auto">
              <a:xfrm>
                <a:off x="500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7" name="Rectangle 2128"/>
              <p:cNvSpPr>
                <a:spLocks noChangeArrowheads="1"/>
              </p:cNvSpPr>
              <p:nvPr/>
            </p:nvSpPr>
            <p:spPr bwMode="auto">
              <a:xfrm>
                <a:off x="50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8" name="Rectangle 2129"/>
              <p:cNvSpPr>
                <a:spLocks noChangeArrowheads="1"/>
              </p:cNvSpPr>
              <p:nvPr/>
            </p:nvSpPr>
            <p:spPr bwMode="auto">
              <a:xfrm>
                <a:off x="51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69" name="Rectangle 2130"/>
              <p:cNvSpPr>
                <a:spLocks noChangeArrowheads="1"/>
              </p:cNvSpPr>
              <p:nvPr/>
            </p:nvSpPr>
            <p:spPr bwMode="auto">
              <a:xfrm>
                <a:off x="52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0" name="Rectangle 2131"/>
              <p:cNvSpPr>
                <a:spLocks noChangeArrowheads="1"/>
              </p:cNvSpPr>
              <p:nvPr/>
            </p:nvSpPr>
            <p:spPr bwMode="auto">
              <a:xfrm>
                <a:off x="53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1" name="Rectangle 2132"/>
              <p:cNvSpPr>
                <a:spLocks noChangeArrowheads="1"/>
              </p:cNvSpPr>
              <p:nvPr/>
            </p:nvSpPr>
            <p:spPr bwMode="auto">
              <a:xfrm>
                <a:off x="544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2" name="Rectangle 2133"/>
              <p:cNvSpPr>
                <a:spLocks noChangeArrowheads="1"/>
              </p:cNvSpPr>
              <p:nvPr/>
            </p:nvSpPr>
            <p:spPr bwMode="auto">
              <a:xfrm>
                <a:off x="55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3" name="Rectangle 2134"/>
              <p:cNvSpPr>
                <a:spLocks noChangeArrowheads="1"/>
              </p:cNvSpPr>
              <p:nvPr/>
            </p:nvSpPr>
            <p:spPr bwMode="auto">
              <a:xfrm>
                <a:off x="56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4" name="Rectangle 2135"/>
              <p:cNvSpPr>
                <a:spLocks noChangeArrowheads="1"/>
              </p:cNvSpPr>
              <p:nvPr/>
            </p:nvSpPr>
            <p:spPr bwMode="auto">
              <a:xfrm>
                <a:off x="57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5" name="Rectangle 2136"/>
              <p:cNvSpPr>
                <a:spLocks noChangeArrowheads="1"/>
              </p:cNvSpPr>
              <p:nvPr/>
            </p:nvSpPr>
            <p:spPr bwMode="auto">
              <a:xfrm>
                <a:off x="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6" name="Rectangle 2137"/>
              <p:cNvSpPr>
                <a:spLocks noChangeArrowheads="1"/>
              </p:cNvSpPr>
              <p:nvPr/>
            </p:nvSpPr>
            <p:spPr bwMode="auto">
              <a:xfrm>
                <a:off x="8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7" name="Rectangle 2138"/>
              <p:cNvSpPr>
                <a:spLocks noChangeArrowheads="1"/>
              </p:cNvSpPr>
              <p:nvPr/>
            </p:nvSpPr>
            <p:spPr bwMode="auto">
              <a:xfrm>
                <a:off x="17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8" name="Rectangle 2139"/>
              <p:cNvSpPr>
                <a:spLocks noChangeArrowheads="1"/>
              </p:cNvSpPr>
              <p:nvPr/>
            </p:nvSpPr>
            <p:spPr bwMode="auto">
              <a:xfrm>
                <a:off x="26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79" name="Rectangle 2140"/>
              <p:cNvSpPr>
                <a:spLocks noChangeArrowheads="1"/>
              </p:cNvSpPr>
              <p:nvPr/>
            </p:nvSpPr>
            <p:spPr bwMode="auto">
              <a:xfrm>
                <a:off x="34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0" name="Rectangle 2141"/>
              <p:cNvSpPr>
                <a:spLocks noChangeArrowheads="1"/>
              </p:cNvSpPr>
              <p:nvPr/>
            </p:nvSpPr>
            <p:spPr bwMode="auto">
              <a:xfrm>
                <a:off x="43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1" name="Rectangle 2142"/>
              <p:cNvSpPr>
                <a:spLocks noChangeArrowheads="1"/>
              </p:cNvSpPr>
              <p:nvPr/>
            </p:nvSpPr>
            <p:spPr bwMode="auto">
              <a:xfrm>
                <a:off x="51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2" name="Rectangle 2143"/>
              <p:cNvSpPr>
                <a:spLocks noChangeArrowheads="1"/>
              </p:cNvSpPr>
              <p:nvPr/>
            </p:nvSpPr>
            <p:spPr bwMode="auto">
              <a:xfrm>
                <a:off x="604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3" name="Rectangle 2144"/>
              <p:cNvSpPr>
                <a:spLocks noChangeArrowheads="1"/>
              </p:cNvSpPr>
              <p:nvPr/>
            </p:nvSpPr>
            <p:spPr bwMode="auto">
              <a:xfrm>
                <a:off x="691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4" name="Rectangle 2145"/>
              <p:cNvSpPr>
                <a:spLocks noChangeArrowheads="1"/>
              </p:cNvSpPr>
              <p:nvPr/>
            </p:nvSpPr>
            <p:spPr bwMode="auto">
              <a:xfrm>
                <a:off x="77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5" name="Rectangle 2146"/>
              <p:cNvSpPr>
                <a:spLocks noChangeArrowheads="1"/>
              </p:cNvSpPr>
              <p:nvPr/>
            </p:nvSpPr>
            <p:spPr bwMode="auto">
              <a:xfrm>
                <a:off x="864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6" name="Rectangle 2147"/>
              <p:cNvSpPr>
                <a:spLocks noChangeArrowheads="1"/>
              </p:cNvSpPr>
              <p:nvPr/>
            </p:nvSpPr>
            <p:spPr bwMode="auto">
              <a:xfrm>
                <a:off x="95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7" name="Rectangle 2148"/>
              <p:cNvSpPr>
                <a:spLocks noChangeArrowheads="1"/>
              </p:cNvSpPr>
              <p:nvPr/>
            </p:nvSpPr>
            <p:spPr bwMode="auto">
              <a:xfrm>
                <a:off x="103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8" name="Rectangle 2149"/>
              <p:cNvSpPr>
                <a:spLocks noChangeArrowheads="1"/>
              </p:cNvSpPr>
              <p:nvPr/>
            </p:nvSpPr>
            <p:spPr bwMode="auto">
              <a:xfrm>
                <a:off x="1123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89" name="Rectangle 2150"/>
              <p:cNvSpPr>
                <a:spLocks noChangeArrowheads="1"/>
              </p:cNvSpPr>
              <p:nvPr/>
            </p:nvSpPr>
            <p:spPr bwMode="auto">
              <a:xfrm>
                <a:off x="121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0" name="Rectangle 2151"/>
              <p:cNvSpPr>
                <a:spLocks noChangeArrowheads="1"/>
              </p:cNvSpPr>
              <p:nvPr/>
            </p:nvSpPr>
            <p:spPr bwMode="auto">
              <a:xfrm>
                <a:off x="129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1" name="Rectangle 2152"/>
              <p:cNvSpPr>
                <a:spLocks noChangeArrowheads="1"/>
              </p:cNvSpPr>
              <p:nvPr/>
            </p:nvSpPr>
            <p:spPr bwMode="auto">
              <a:xfrm>
                <a:off x="138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2" name="Rectangle 2153"/>
              <p:cNvSpPr>
                <a:spLocks noChangeArrowheads="1"/>
              </p:cNvSpPr>
              <p:nvPr/>
            </p:nvSpPr>
            <p:spPr bwMode="auto">
              <a:xfrm>
                <a:off x="146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3" name="Rectangle 2154"/>
              <p:cNvSpPr>
                <a:spLocks noChangeArrowheads="1"/>
              </p:cNvSpPr>
              <p:nvPr/>
            </p:nvSpPr>
            <p:spPr bwMode="auto">
              <a:xfrm>
                <a:off x="1554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4" name="Rectangle 2155"/>
              <p:cNvSpPr>
                <a:spLocks noChangeArrowheads="1"/>
              </p:cNvSpPr>
              <p:nvPr/>
            </p:nvSpPr>
            <p:spPr bwMode="auto">
              <a:xfrm>
                <a:off x="1641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5" name="Rectangle 2156"/>
              <p:cNvSpPr>
                <a:spLocks noChangeArrowheads="1"/>
              </p:cNvSpPr>
              <p:nvPr/>
            </p:nvSpPr>
            <p:spPr bwMode="auto">
              <a:xfrm>
                <a:off x="172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6" name="Rectangle 2157"/>
              <p:cNvSpPr>
                <a:spLocks noChangeArrowheads="1"/>
              </p:cNvSpPr>
              <p:nvPr/>
            </p:nvSpPr>
            <p:spPr bwMode="auto">
              <a:xfrm>
                <a:off x="1814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7" name="Rectangle 2158"/>
              <p:cNvSpPr>
                <a:spLocks noChangeArrowheads="1"/>
              </p:cNvSpPr>
              <p:nvPr/>
            </p:nvSpPr>
            <p:spPr bwMode="auto">
              <a:xfrm>
                <a:off x="190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8" name="Rectangle 2159"/>
              <p:cNvSpPr>
                <a:spLocks noChangeArrowheads="1"/>
              </p:cNvSpPr>
              <p:nvPr/>
            </p:nvSpPr>
            <p:spPr bwMode="auto">
              <a:xfrm>
                <a:off x="198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799" name="Rectangle 2160"/>
              <p:cNvSpPr>
                <a:spLocks noChangeArrowheads="1"/>
              </p:cNvSpPr>
              <p:nvPr/>
            </p:nvSpPr>
            <p:spPr bwMode="auto">
              <a:xfrm>
                <a:off x="2073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0" name="Rectangle 2161"/>
              <p:cNvSpPr>
                <a:spLocks noChangeArrowheads="1"/>
              </p:cNvSpPr>
              <p:nvPr/>
            </p:nvSpPr>
            <p:spPr bwMode="auto">
              <a:xfrm>
                <a:off x="216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1" name="Rectangle 2162"/>
              <p:cNvSpPr>
                <a:spLocks noChangeArrowheads="1"/>
              </p:cNvSpPr>
              <p:nvPr/>
            </p:nvSpPr>
            <p:spPr bwMode="auto">
              <a:xfrm>
                <a:off x="224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2" name="Rectangle 2163"/>
              <p:cNvSpPr>
                <a:spLocks noChangeArrowheads="1"/>
              </p:cNvSpPr>
              <p:nvPr/>
            </p:nvSpPr>
            <p:spPr bwMode="auto">
              <a:xfrm>
                <a:off x="233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3" name="Rectangle 2164"/>
              <p:cNvSpPr>
                <a:spLocks noChangeArrowheads="1"/>
              </p:cNvSpPr>
              <p:nvPr/>
            </p:nvSpPr>
            <p:spPr bwMode="auto">
              <a:xfrm>
                <a:off x="241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4" name="Rectangle 2165"/>
              <p:cNvSpPr>
                <a:spLocks noChangeArrowheads="1"/>
              </p:cNvSpPr>
              <p:nvPr/>
            </p:nvSpPr>
            <p:spPr bwMode="auto">
              <a:xfrm>
                <a:off x="250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5" name="Rectangle 2166"/>
              <p:cNvSpPr>
                <a:spLocks noChangeArrowheads="1"/>
              </p:cNvSpPr>
              <p:nvPr/>
            </p:nvSpPr>
            <p:spPr bwMode="auto">
              <a:xfrm>
                <a:off x="2591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6" name="Rectangle 2167"/>
              <p:cNvSpPr>
                <a:spLocks noChangeArrowheads="1"/>
              </p:cNvSpPr>
              <p:nvPr/>
            </p:nvSpPr>
            <p:spPr bwMode="auto">
              <a:xfrm>
                <a:off x="267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7" name="Rectangle 2168"/>
              <p:cNvSpPr>
                <a:spLocks noChangeArrowheads="1"/>
              </p:cNvSpPr>
              <p:nvPr/>
            </p:nvSpPr>
            <p:spPr bwMode="auto">
              <a:xfrm>
                <a:off x="276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8" name="Rectangle 2169"/>
              <p:cNvSpPr>
                <a:spLocks noChangeArrowheads="1"/>
              </p:cNvSpPr>
              <p:nvPr/>
            </p:nvSpPr>
            <p:spPr bwMode="auto">
              <a:xfrm>
                <a:off x="285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09" name="Rectangle 2170"/>
              <p:cNvSpPr>
                <a:spLocks noChangeArrowheads="1"/>
              </p:cNvSpPr>
              <p:nvPr/>
            </p:nvSpPr>
            <p:spPr bwMode="auto">
              <a:xfrm>
                <a:off x="293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0" name="Rectangle 2171"/>
              <p:cNvSpPr>
                <a:spLocks noChangeArrowheads="1"/>
              </p:cNvSpPr>
              <p:nvPr/>
            </p:nvSpPr>
            <p:spPr bwMode="auto">
              <a:xfrm>
                <a:off x="302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1" name="Rectangle 2172"/>
              <p:cNvSpPr>
                <a:spLocks noChangeArrowheads="1"/>
              </p:cNvSpPr>
              <p:nvPr/>
            </p:nvSpPr>
            <p:spPr bwMode="auto">
              <a:xfrm>
                <a:off x="310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2" name="Rectangle 2173"/>
              <p:cNvSpPr>
                <a:spLocks noChangeArrowheads="1"/>
              </p:cNvSpPr>
              <p:nvPr/>
            </p:nvSpPr>
            <p:spPr bwMode="auto">
              <a:xfrm>
                <a:off x="319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3" name="Rectangle 2174"/>
              <p:cNvSpPr>
                <a:spLocks noChangeArrowheads="1"/>
              </p:cNvSpPr>
              <p:nvPr/>
            </p:nvSpPr>
            <p:spPr bwMode="auto">
              <a:xfrm>
                <a:off x="328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4" name="Rectangle 2175"/>
              <p:cNvSpPr>
                <a:spLocks noChangeArrowheads="1"/>
              </p:cNvSpPr>
              <p:nvPr/>
            </p:nvSpPr>
            <p:spPr bwMode="auto">
              <a:xfrm>
                <a:off x="336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5" name="Rectangle 2176"/>
              <p:cNvSpPr>
                <a:spLocks noChangeArrowheads="1"/>
              </p:cNvSpPr>
              <p:nvPr/>
            </p:nvSpPr>
            <p:spPr bwMode="auto">
              <a:xfrm>
                <a:off x="345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6" name="Rectangle 2177"/>
              <p:cNvSpPr>
                <a:spLocks noChangeArrowheads="1"/>
              </p:cNvSpPr>
              <p:nvPr/>
            </p:nvSpPr>
            <p:spPr bwMode="auto">
              <a:xfrm>
                <a:off x="354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7" name="Rectangle 2178"/>
              <p:cNvSpPr>
                <a:spLocks noChangeArrowheads="1"/>
              </p:cNvSpPr>
              <p:nvPr/>
            </p:nvSpPr>
            <p:spPr bwMode="auto">
              <a:xfrm>
                <a:off x="362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8" name="Rectangle 2179"/>
              <p:cNvSpPr>
                <a:spLocks noChangeArrowheads="1"/>
              </p:cNvSpPr>
              <p:nvPr/>
            </p:nvSpPr>
            <p:spPr bwMode="auto">
              <a:xfrm>
                <a:off x="371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19" name="Rectangle 2180"/>
              <p:cNvSpPr>
                <a:spLocks noChangeArrowheads="1"/>
              </p:cNvSpPr>
              <p:nvPr/>
            </p:nvSpPr>
            <p:spPr bwMode="auto">
              <a:xfrm>
                <a:off x="380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0" name="Rectangle 2181"/>
              <p:cNvSpPr>
                <a:spLocks noChangeArrowheads="1"/>
              </p:cNvSpPr>
              <p:nvPr/>
            </p:nvSpPr>
            <p:spPr bwMode="auto">
              <a:xfrm>
                <a:off x="388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1" name="Rectangle 2182"/>
              <p:cNvSpPr>
                <a:spLocks noChangeArrowheads="1"/>
              </p:cNvSpPr>
              <p:nvPr/>
            </p:nvSpPr>
            <p:spPr bwMode="auto">
              <a:xfrm>
                <a:off x="397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2" name="Rectangle 2183"/>
              <p:cNvSpPr>
                <a:spLocks noChangeArrowheads="1"/>
              </p:cNvSpPr>
              <p:nvPr/>
            </p:nvSpPr>
            <p:spPr bwMode="auto">
              <a:xfrm>
                <a:off x="405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3" name="Rectangle 2184"/>
              <p:cNvSpPr>
                <a:spLocks noChangeArrowheads="1"/>
              </p:cNvSpPr>
              <p:nvPr/>
            </p:nvSpPr>
            <p:spPr bwMode="auto">
              <a:xfrm>
                <a:off x="414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4" name="Rectangle 2185"/>
              <p:cNvSpPr>
                <a:spLocks noChangeArrowheads="1"/>
              </p:cNvSpPr>
              <p:nvPr/>
            </p:nvSpPr>
            <p:spPr bwMode="auto">
              <a:xfrm>
                <a:off x="423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5" name="Rectangle 2186"/>
              <p:cNvSpPr>
                <a:spLocks noChangeArrowheads="1"/>
              </p:cNvSpPr>
              <p:nvPr/>
            </p:nvSpPr>
            <p:spPr bwMode="auto">
              <a:xfrm>
                <a:off x="431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6" name="Rectangle 2187"/>
              <p:cNvSpPr>
                <a:spLocks noChangeArrowheads="1"/>
              </p:cNvSpPr>
              <p:nvPr/>
            </p:nvSpPr>
            <p:spPr bwMode="auto">
              <a:xfrm>
                <a:off x="440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7" name="Rectangle 2188"/>
              <p:cNvSpPr>
                <a:spLocks noChangeArrowheads="1"/>
              </p:cNvSpPr>
              <p:nvPr/>
            </p:nvSpPr>
            <p:spPr bwMode="auto">
              <a:xfrm>
                <a:off x="449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8" name="Rectangle 2189"/>
              <p:cNvSpPr>
                <a:spLocks noChangeArrowheads="1"/>
              </p:cNvSpPr>
              <p:nvPr/>
            </p:nvSpPr>
            <p:spPr bwMode="auto">
              <a:xfrm>
                <a:off x="457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29" name="Rectangle 2190"/>
              <p:cNvSpPr>
                <a:spLocks noChangeArrowheads="1"/>
              </p:cNvSpPr>
              <p:nvPr/>
            </p:nvSpPr>
            <p:spPr bwMode="auto">
              <a:xfrm>
                <a:off x="466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0" name="Rectangle 2191"/>
              <p:cNvSpPr>
                <a:spLocks noChangeArrowheads="1"/>
              </p:cNvSpPr>
              <p:nvPr/>
            </p:nvSpPr>
            <p:spPr bwMode="auto">
              <a:xfrm>
                <a:off x="475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1" name="Rectangle 2192"/>
              <p:cNvSpPr>
                <a:spLocks noChangeArrowheads="1"/>
              </p:cNvSpPr>
              <p:nvPr/>
            </p:nvSpPr>
            <p:spPr bwMode="auto">
              <a:xfrm>
                <a:off x="483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2" name="Rectangle 2193"/>
              <p:cNvSpPr>
                <a:spLocks noChangeArrowheads="1"/>
              </p:cNvSpPr>
              <p:nvPr/>
            </p:nvSpPr>
            <p:spPr bwMode="auto">
              <a:xfrm>
                <a:off x="492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3" name="Rectangle 2194"/>
              <p:cNvSpPr>
                <a:spLocks noChangeArrowheads="1"/>
              </p:cNvSpPr>
              <p:nvPr/>
            </p:nvSpPr>
            <p:spPr bwMode="auto">
              <a:xfrm>
                <a:off x="500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4" name="Rectangle 2195"/>
              <p:cNvSpPr>
                <a:spLocks noChangeArrowheads="1"/>
              </p:cNvSpPr>
              <p:nvPr/>
            </p:nvSpPr>
            <p:spPr bwMode="auto">
              <a:xfrm>
                <a:off x="509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5" name="Rectangle 2196"/>
              <p:cNvSpPr>
                <a:spLocks noChangeArrowheads="1"/>
              </p:cNvSpPr>
              <p:nvPr/>
            </p:nvSpPr>
            <p:spPr bwMode="auto">
              <a:xfrm>
                <a:off x="518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6" name="Rectangle 2197"/>
              <p:cNvSpPr>
                <a:spLocks noChangeArrowheads="1"/>
              </p:cNvSpPr>
              <p:nvPr/>
            </p:nvSpPr>
            <p:spPr bwMode="auto">
              <a:xfrm>
                <a:off x="526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7" name="Rectangle 2198"/>
              <p:cNvSpPr>
                <a:spLocks noChangeArrowheads="1"/>
              </p:cNvSpPr>
              <p:nvPr/>
            </p:nvSpPr>
            <p:spPr bwMode="auto">
              <a:xfrm>
                <a:off x="535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8" name="Rectangle 2199"/>
              <p:cNvSpPr>
                <a:spLocks noChangeArrowheads="1"/>
              </p:cNvSpPr>
              <p:nvPr/>
            </p:nvSpPr>
            <p:spPr bwMode="auto">
              <a:xfrm>
                <a:off x="544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39" name="Rectangle 2200"/>
              <p:cNvSpPr>
                <a:spLocks noChangeArrowheads="1"/>
              </p:cNvSpPr>
              <p:nvPr/>
            </p:nvSpPr>
            <p:spPr bwMode="auto">
              <a:xfrm>
                <a:off x="552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0" name="Rectangle 2201"/>
              <p:cNvSpPr>
                <a:spLocks noChangeArrowheads="1"/>
              </p:cNvSpPr>
              <p:nvPr/>
            </p:nvSpPr>
            <p:spPr bwMode="auto">
              <a:xfrm>
                <a:off x="561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1" name="Rectangle 2202"/>
              <p:cNvSpPr>
                <a:spLocks noChangeArrowheads="1"/>
              </p:cNvSpPr>
              <p:nvPr/>
            </p:nvSpPr>
            <p:spPr bwMode="auto">
              <a:xfrm>
                <a:off x="570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2" name="Rectangle 2203"/>
              <p:cNvSpPr>
                <a:spLocks noChangeArrowheads="1"/>
              </p:cNvSpPr>
              <p:nvPr/>
            </p:nvSpPr>
            <p:spPr bwMode="auto">
              <a:xfrm>
                <a:off x="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3" name="Rectangle 2204"/>
              <p:cNvSpPr>
                <a:spLocks noChangeArrowheads="1"/>
              </p:cNvSpPr>
              <p:nvPr/>
            </p:nvSpPr>
            <p:spPr bwMode="auto">
              <a:xfrm>
                <a:off x="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4" name="Rectangle 2205"/>
              <p:cNvSpPr>
                <a:spLocks noChangeArrowheads="1"/>
              </p:cNvSpPr>
              <p:nvPr/>
            </p:nvSpPr>
            <p:spPr bwMode="auto">
              <a:xfrm>
                <a:off x="1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5" name="Rectangle 2206"/>
              <p:cNvSpPr>
                <a:spLocks noChangeArrowheads="1"/>
              </p:cNvSpPr>
              <p:nvPr/>
            </p:nvSpPr>
            <p:spPr bwMode="auto">
              <a:xfrm>
                <a:off x="26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6" name="Rectangle 2207"/>
              <p:cNvSpPr>
                <a:spLocks noChangeArrowheads="1"/>
              </p:cNvSpPr>
              <p:nvPr/>
            </p:nvSpPr>
            <p:spPr bwMode="auto">
              <a:xfrm>
                <a:off x="3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7" name="Rectangle 2208"/>
              <p:cNvSpPr>
                <a:spLocks noChangeArrowheads="1"/>
              </p:cNvSpPr>
              <p:nvPr/>
            </p:nvSpPr>
            <p:spPr bwMode="auto">
              <a:xfrm>
                <a:off x="4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8" name="Rectangle 2209"/>
              <p:cNvSpPr>
                <a:spLocks noChangeArrowheads="1"/>
              </p:cNvSpPr>
              <p:nvPr/>
            </p:nvSpPr>
            <p:spPr bwMode="auto">
              <a:xfrm>
                <a:off x="5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49" name="Rectangle 2210"/>
              <p:cNvSpPr>
                <a:spLocks noChangeArrowheads="1"/>
              </p:cNvSpPr>
              <p:nvPr/>
            </p:nvSpPr>
            <p:spPr bwMode="auto">
              <a:xfrm>
                <a:off x="6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0" name="Rectangle 2211"/>
              <p:cNvSpPr>
                <a:spLocks noChangeArrowheads="1"/>
              </p:cNvSpPr>
              <p:nvPr/>
            </p:nvSpPr>
            <p:spPr bwMode="auto">
              <a:xfrm>
                <a:off x="691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1" name="Rectangle 2212"/>
              <p:cNvSpPr>
                <a:spLocks noChangeArrowheads="1"/>
              </p:cNvSpPr>
              <p:nvPr/>
            </p:nvSpPr>
            <p:spPr bwMode="auto">
              <a:xfrm>
                <a:off x="7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2" name="Rectangle 2213"/>
              <p:cNvSpPr>
                <a:spLocks noChangeArrowheads="1"/>
              </p:cNvSpPr>
              <p:nvPr/>
            </p:nvSpPr>
            <p:spPr bwMode="auto">
              <a:xfrm>
                <a:off x="8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3" name="Rectangle 2214"/>
              <p:cNvSpPr>
                <a:spLocks noChangeArrowheads="1"/>
              </p:cNvSpPr>
              <p:nvPr/>
            </p:nvSpPr>
            <p:spPr bwMode="auto">
              <a:xfrm>
                <a:off x="95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4" name="Rectangle 2215"/>
              <p:cNvSpPr>
                <a:spLocks noChangeArrowheads="1"/>
              </p:cNvSpPr>
              <p:nvPr/>
            </p:nvSpPr>
            <p:spPr bwMode="auto">
              <a:xfrm>
                <a:off x="10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5" name="Rectangle 2216"/>
              <p:cNvSpPr>
                <a:spLocks noChangeArrowheads="1"/>
              </p:cNvSpPr>
              <p:nvPr/>
            </p:nvSpPr>
            <p:spPr bwMode="auto">
              <a:xfrm>
                <a:off x="11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6" name="Rectangle 2217"/>
              <p:cNvSpPr>
                <a:spLocks noChangeArrowheads="1"/>
              </p:cNvSpPr>
              <p:nvPr/>
            </p:nvSpPr>
            <p:spPr bwMode="auto">
              <a:xfrm>
                <a:off x="121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7" name="Rectangle 2218"/>
              <p:cNvSpPr>
                <a:spLocks noChangeArrowheads="1"/>
              </p:cNvSpPr>
              <p:nvPr/>
            </p:nvSpPr>
            <p:spPr bwMode="auto">
              <a:xfrm>
                <a:off x="12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8" name="Rectangle 2219"/>
              <p:cNvSpPr>
                <a:spLocks noChangeArrowheads="1"/>
              </p:cNvSpPr>
              <p:nvPr/>
            </p:nvSpPr>
            <p:spPr bwMode="auto">
              <a:xfrm>
                <a:off x="13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59" name="Rectangle 2220"/>
              <p:cNvSpPr>
                <a:spLocks noChangeArrowheads="1"/>
              </p:cNvSpPr>
              <p:nvPr/>
            </p:nvSpPr>
            <p:spPr bwMode="auto">
              <a:xfrm>
                <a:off x="14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0" name="Rectangle 2221"/>
              <p:cNvSpPr>
                <a:spLocks noChangeArrowheads="1"/>
              </p:cNvSpPr>
              <p:nvPr/>
            </p:nvSpPr>
            <p:spPr bwMode="auto">
              <a:xfrm>
                <a:off x="15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1" name="Rectangle 2222"/>
              <p:cNvSpPr>
                <a:spLocks noChangeArrowheads="1"/>
              </p:cNvSpPr>
              <p:nvPr/>
            </p:nvSpPr>
            <p:spPr bwMode="auto">
              <a:xfrm>
                <a:off x="1641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2" name="Rectangle 2223"/>
              <p:cNvSpPr>
                <a:spLocks noChangeArrowheads="1"/>
              </p:cNvSpPr>
              <p:nvPr/>
            </p:nvSpPr>
            <p:spPr bwMode="auto">
              <a:xfrm>
                <a:off x="17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3" name="Rectangle 2224"/>
              <p:cNvSpPr>
                <a:spLocks noChangeArrowheads="1"/>
              </p:cNvSpPr>
              <p:nvPr/>
            </p:nvSpPr>
            <p:spPr bwMode="auto">
              <a:xfrm>
                <a:off x="18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4" name="Rectangle 2225"/>
              <p:cNvSpPr>
                <a:spLocks noChangeArrowheads="1"/>
              </p:cNvSpPr>
              <p:nvPr/>
            </p:nvSpPr>
            <p:spPr bwMode="auto">
              <a:xfrm>
                <a:off x="19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5" name="Rectangle 2226"/>
              <p:cNvSpPr>
                <a:spLocks noChangeArrowheads="1"/>
              </p:cNvSpPr>
              <p:nvPr/>
            </p:nvSpPr>
            <p:spPr bwMode="auto">
              <a:xfrm>
                <a:off x="19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6" name="Rectangle 2227"/>
              <p:cNvSpPr>
                <a:spLocks noChangeArrowheads="1"/>
              </p:cNvSpPr>
              <p:nvPr/>
            </p:nvSpPr>
            <p:spPr bwMode="auto">
              <a:xfrm>
                <a:off x="20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7" name="Rectangle 2228"/>
              <p:cNvSpPr>
                <a:spLocks noChangeArrowheads="1"/>
              </p:cNvSpPr>
              <p:nvPr/>
            </p:nvSpPr>
            <p:spPr bwMode="auto">
              <a:xfrm>
                <a:off x="216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8" name="Rectangle 2229"/>
              <p:cNvSpPr>
                <a:spLocks noChangeArrowheads="1"/>
              </p:cNvSpPr>
              <p:nvPr/>
            </p:nvSpPr>
            <p:spPr bwMode="auto">
              <a:xfrm>
                <a:off x="22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69" name="Rectangle 2230"/>
              <p:cNvSpPr>
                <a:spLocks noChangeArrowheads="1"/>
              </p:cNvSpPr>
              <p:nvPr/>
            </p:nvSpPr>
            <p:spPr bwMode="auto">
              <a:xfrm>
                <a:off x="23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0" name="Rectangle 2231"/>
              <p:cNvSpPr>
                <a:spLocks noChangeArrowheads="1"/>
              </p:cNvSpPr>
              <p:nvPr/>
            </p:nvSpPr>
            <p:spPr bwMode="auto">
              <a:xfrm>
                <a:off x="24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1" name="Rectangle 2232"/>
              <p:cNvSpPr>
                <a:spLocks noChangeArrowheads="1"/>
              </p:cNvSpPr>
              <p:nvPr/>
            </p:nvSpPr>
            <p:spPr bwMode="auto">
              <a:xfrm>
                <a:off x="25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2" name="Rectangle 2233"/>
              <p:cNvSpPr>
                <a:spLocks noChangeArrowheads="1"/>
              </p:cNvSpPr>
              <p:nvPr/>
            </p:nvSpPr>
            <p:spPr bwMode="auto">
              <a:xfrm>
                <a:off x="259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3" name="Rectangle 2234"/>
              <p:cNvSpPr>
                <a:spLocks noChangeArrowheads="1"/>
              </p:cNvSpPr>
              <p:nvPr/>
            </p:nvSpPr>
            <p:spPr bwMode="auto">
              <a:xfrm>
                <a:off x="26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4" name="Rectangle 2235"/>
              <p:cNvSpPr>
                <a:spLocks noChangeArrowheads="1"/>
              </p:cNvSpPr>
              <p:nvPr/>
            </p:nvSpPr>
            <p:spPr bwMode="auto">
              <a:xfrm>
                <a:off x="27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5" name="Rectangle 2236"/>
              <p:cNvSpPr>
                <a:spLocks noChangeArrowheads="1"/>
              </p:cNvSpPr>
              <p:nvPr/>
            </p:nvSpPr>
            <p:spPr bwMode="auto">
              <a:xfrm>
                <a:off x="285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6" name="Rectangle 2237"/>
              <p:cNvSpPr>
                <a:spLocks noChangeArrowheads="1"/>
              </p:cNvSpPr>
              <p:nvPr/>
            </p:nvSpPr>
            <p:spPr bwMode="auto">
              <a:xfrm>
                <a:off x="29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7" name="Rectangle 2238"/>
              <p:cNvSpPr>
                <a:spLocks noChangeArrowheads="1"/>
              </p:cNvSpPr>
              <p:nvPr/>
            </p:nvSpPr>
            <p:spPr bwMode="auto">
              <a:xfrm>
                <a:off x="30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8" name="Rectangle 2239"/>
              <p:cNvSpPr>
                <a:spLocks noChangeArrowheads="1"/>
              </p:cNvSpPr>
              <p:nvPr/>
            </p:nvSpPr>
            <p:spPr bwMode="auto">
              <a:xfrm>
                <a:off x="310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79" name="Rectangle 2240"/>
              <p:cNvSpPr>
                <a:spLocks noChangeArrowheads="1"/>
              </p:cNvSpPr>
              <p:nvPr/>
            </p:nvSpPr>
            <p:spPr bwMode="auto">
              <a:xfrm>
                <a:off x="31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0" name="Rectangle 2241"/>
              <p:cNvSpPr>
                <a:spLocks noChangeArrowheads="1"/>
              </p:cNvSpPr>
              <p:nvPr/>
            </p:nvSpPr>
            <p:spPr bwMode="auto">
              <a:xfrm>
                <a:off x="32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1" name="Rectangle 2242"/>
              <p:cNvSpPr>
                <a:spLocks noChangeArrowheads="1"/>
              </p:cNvSpPr>
              <p:nvPr/>
            </p:nvSpPr>
            <p:spPr bwMode="auto">
              <a:xfrm>
                <a:off x="33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2" name="Rectangle 2243"/>
              <p:cNvSpPr>
                <a:spLocks noChangeArrowheads="1"/>
              </p:cNvSpPr>
              <p:nvPr/>
            </p:nvSpPr>
            <p:spPr bwMode="auto">
              <a:xfrm>
                <a:off x="34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3" name="Rectangle 2244"/>
              <p:cNvSpPr>
                <a:spLocks noChangeArrowheads="1"/>
              </p:cNvSpPr>
              <p:nvPr/>
            </p:nvSpPr>
            <p:spPr bwMode="auto">
              <a:xfrm>
                <a:off x="354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4" name="Rectangle 2245"/>
              <p:cNvSpPr>
                <a:spLocks noChangeArrowheads="1"/>
              </p:cNvSpPr>
              <p:nvPr/>
            </p:nvSpPr>
            <p:spPr bwMode="auto">
              <a:xfrm>
                <a:off x="36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5" name="Rectangle 2246"/>
              <p:cNvSpPr>
                <a:spLocks noChangeArrowheads="1"/>
              </p:cNvSpPr>
              <p:nvPr/>
            </p:nvSpPr>
            <p:spPr bwMode="auto">
              <a:xfrm>
                <a:off x="37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6" name="Rectangle 2247"/>
              <p:cNvSpPr>
                <a:spLocks noChangeArrowheads="1"/>
              </p:cNvSpPr>
              <p:nvPr/>
            </p:nvSpPr>
            <p:spPr bwMode="auto">
              <a:xfrm>
                <a:off x="38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7" name="Rectangle 2248"/>
              <p:cNvSpPr>
                <a:spLocks noChangeArrowheads="1"/>
              </p:cNvSpPr>
              <p:nvPr/>
            </p:nvSpPr>
            <p:spPr bwMode="auto">
              <a:xfrm>
                <a:off x="38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8" name="Rectangle 2249"/>
              <p:cNvSpPr>
                <a:spLocks noChangeArrowheads="1"/>
              </p:cNvSpPr>
              <p:nvPr/>
            </p:nvSpPr>
            <p:spPr bwMode="auto">
              <a:xfrm>
                <a:off x="39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89" name="Rectangle 2250"/>
              <p:cNvSpPr>
                <a:spLocks noChangeArrowheads="1"/>
              </p:cNvSpPr>
              <p:nvPr/>
            </p:nvSpPr>
            <p:spPr bwMode="auto">
              <a:xfrm>
                <a:off x="405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0" name="Rectangle 2251"/>
              <p:cNvSpPr>
                <a:spLocks noChangeArrowheads="1"/>
              </p:cNvSpPr>
              <p:nvPr/>
            </p:nvSpPr>
            <p:spPr bwMode="auto">
              <a:xfrm>
                <a:off x="41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1" name="Rectangle 2252"/>
              <p:cNvSpPr>
                <a:spLocks noChangeArrowheads="1"/>
              </p:cNvSpPr>
              <p:nvPr/>
            </p:nvSpPr>
            <p:spPr bwMode="auto">
              <a:xfrm>
                <a:off x="42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2" name="Rectangle 2253"/>
              <p:cNvSpPr>
                <a:spLocks noChangeArrowheads="1"/>
              </p:cNvSpPr>
              <p:nvPr/>
            </p:nvSpPr>
            <p:spPr bwMode="auto">
              <a:xfrm>
                <a:off x="43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3" name="Rectangle 2254"/>
              <p:cNvSpPr>
                <a:spLocks noChangeArrowheads="1"/>
              </p:cNvSpPr>
              <p:nvPr/>
            </p:nvSpPr>
            <p:spPr bwMode="auto">
              <a:xfrm>
                <a:off x="44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4" name="Rectangle 2255"/>
              <p:cNvSpPr>
                <a:spLocks noChangeArrowheads="1"/>
              </p:cNvSpPr>
              <p:nvPr/>
            </p:nvSpPr>
            <p:spPr bwMode="auto">
              <a:xfrm>
                <a:off x="449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5" name="Rectangle 2256"/>
              <p:cNvSpPr>
                <a:spLocks noChangeArrowheads="1"/>
              </p:cNvSpPr>
              <p:nvPr/>
            </p:nvSpPr>
            <p:spPr bwMode="auto">
              <a:xfrm>
                <a:off x="45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6" name="Rectangle 2257"/>
              <p:cNvSpPr>
                <a:spLocks noChangeArrowheads="1"/>
              </p:cNvSpPr>
              <p:nvPr/>
            </p:nvSpPr>
            <p:spPr bwMode="auto">
              <a:xfrm>
                <a:off x="46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7" name="Rectangle 2258"/>
              <p:cNvSpPr>
                <a:spLocks noChangeArrowheads="1"/>
              </p:cNvSpPr>
              <p:nvPr/>
            </p:nvSpPr>
            <p:spPr bwMode="auto">
              <a:xfrm>
                <a:off x="475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8" name="Rectangle 2259"/>
              <p:cNvSpPr>
                <a:spLocks noChangeArrowheads="1"/>
              </p:cNvSpPr>
              <p:nvPr/>
            </p:nvSpPr>
            <p:spPr bwMode="auto">
              <a:xfrm>
                <a:off x="48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899" name="Rectangle 2260"/>
              <p:cNvSpPr>
                <a:spLocks noChangeArrowheads="1"/>
              </p:cNvSpPr>
              <p:nvPr/>
            </p:nvSpPr>
            <p:spPr bwMode="auto">
              <a:xfrm>
                <a:off x="49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0" name="Rectangle 2261"/>
              <p:cNvSpPr>
                <a:spLocks noChangeArrowheads="1"/>
              </p:cNvSpPr>
              <p:nvPr/>
            </p:nvSpPr>
            <p:spPr bwMode="auto">
              <a:xfrm>
                <a:off x="500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1" name="Rectangle 2262"/>
              <p:cNvSpPr>
                <a:spLocks noChangeArrowheads="1"/>
              </p:cNvSpPr>
              <p:nvPr/>
            </p:nvSpPr>
            <p:spPr bwMode="auto">
              <a:xfrm>
                <a:off x="50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2" name="Rectangle 2263"/>
              <p:cNvSpPr>
                <a:spLocks noChangeArrowheads="1"/>
              </p:cNvSpPr>
              <p:nvPr/>
            </p:nvSpPr>
            <p:spPr bwMode="auto">
              <a:xfrm>
                <a:off x="51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3" name="Rectangle 2264"/>
              <p:cNvSpPr>
                <a:spLocks noChangeArrowheads="1"/>
              </p:cNvSpPr>
              <p:nvPr/>
            </p:nvSpPr>
            <p:spPr bwMode="auto">
              <a:xfrm>
                <a:off x="52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4" name="Rectangle 2265"/>
              <p:cNvSpPr>
                <a:spLocks noChangeArrowheads="1"/>
              </p:cNvSpPr>
              <p:nvPr/>
            </p:nvSpPr>
            <p:spPr bwMode="auto">
              <a:xfrm>
                <a:off x="53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5" name="Rectangle 2266"/>
              <p:cNvSpPr>
                <a:spLocks noChangeArrowheads="1"/>
              </p:cNvSpPr>
              <p:nvPr/>
            </p:nvSpPr>
            <p:spPr bwMode="auto">
              <a:xfrm>
                <a:off x="544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6" name="Rectangle 2267"/>
              <p:cNvSpPr>
                <a:spLocks noChangeArrowheads="1"/>
              </p:cNvSpPr>
              <p:nvPr/>
            </p:nvSpPr>
            <p:spPr bwMode="auto">
              <a:xfrm>
                <a:off x="55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7" name="Rectangle 2268"/>
              <p:cNvSpPr>
                <a:spLocks noChangeArrowheads="1"/>
              </p:cNvSpPr>
              <p:nvPr/>
            </p:nvSpPr>
            <p:spPr bwMode="auto">
              <a:xfrm>
                <a:off x="56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908" name="Rectangle 2269"/>
              <p:cNvSpPr>
                <a:spLocks noChangeArrowheads="1"/>
              </p:cNvSpPr>
              <p:nvPr/>
            </p:nvSpPr>
            <p:spPr bwMode="auto">
              <a:xfrm>
                <a:off x="57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</p:grpSp>
        <p:pic>
          <p:nvPicPr>
            <p:cNvPr id="1439" name="Picture 227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70"/>
              <a:ext cx="108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1797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033" name="Picture 13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" name="Group 1322"/>
            <p:cNvGrpSpPr>
              <a:grpSpLocks/>
            </p:cNvGrpSpPr>
            <p:nvPr/>
          </p:nvGrpSpPr>
          <p:grpSpPr bwMode="auto">
            <a:xfrm>
              <a:off x="2" y="784"/>
              <a:ext cx="5736" cy="3492"/>
              <a:chOff x="2" y="784"/>
              <a:chExt cx="5736" cy="3492"/>
            </a:xfrm>
          </p:grpSpPr>
          <p:sp>
            <p:nvSpPr>
              <p:cNvPr id="1035" name="Rectangle 916"/>
              <p:cNvSpPr>
                <a:spLocks noChangeArrowheads="1"/>
              </p:cNvSpPr>
              <p:nvPr/>
            </p:nvSpPr>
            <p:spPr bwMode="hidden">
              <a:xfrm>
                <a:off x="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36" name="Rectangle 917"/>
              <p:cNvSpPr>
                <a:spLocks noChangeArrowheads="1"/>
              </p:cNvSpPr>
              <p:nvPr/>
            </p:nvSpPr>
            <p:spPr bwMode="hidden">
              <a:xfrm>
                <a:off x="8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37" name="Rectangle 918"/>
              <p:cNvSpPr>
                <a:spLocks noChangeArrowheads="1"/>
              </p:cNvSpPr>
              <p:nvPr/>
            </p:nvSpPr>
            <p:spPr bwMode="hidden">
              <a:xfrm>
                <a:off x="17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38" name="Rectangle 919"/>
              <p:cNvSpPr>
                <a:spLocks noChangeArrowheads="1"/>
              </p:cNvSpPr>
              <p:nvPr/>
            </p:nvSpPr>
            <p:spPr bwMode="hidden">
              <a:xfrm>
                <a:off x="26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39" name="Rectangle 920"/>
              <p:cNvSpPr>
                <a:spLocks noChangeArrowheads="1"/>
              </p:cNvSpPr>
              <p:nvPr/>
            </p:nvSpPr>
            <p:spPr bwMode="hidden">
              <a:xfrm>
                <a:off x="34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0" name="Rectangle 921"/>
              <p:cNvSpPr>
                <a:spLocks noChangeArrowheads="1"/>
              </p:cNvSpPr>
              <p:nvPr/>
            </p:nvSpPr>
            <p:spPr bwMode="hidden">
              <a:xfrm>
                <a:off x="433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1" name="Rectangle 922"/>
              <p:cNvSpPr>
                <a:spLocks noChangeArrowheads="1"/>
              </p:cNvSpPr>
              <p:nvPr/>
            </p:nvSpPr>
            <p:spPr bwMode="hidden">
              <a:xfrm>
                <a:off x="519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2" name="Rectangle 923"/>
              <p:cNvSpPr>
                <a:spLocks noChangeArrowheads="1"/>
              </p:cNvSpPr>
              <p:nvPr/>
            </p:nvSpPr>
            <p:spPr bwMode="hidden">
              <a:xfrm>
                <a:off x="60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3" name="Rectangle 924"/>
              <p:cNvSpPr>
                <a:spLocks noChangeArrowheads="1"/>
              </p:cNvSpPr>
              <p:nvPr/>
            </p:nvSpPr>
            <p:spPr bwMode="hidden">
              <a:xfrm>
                <a:off x="69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4" name="Rectangle 925"/>
              <p:cNvSpPr>
                <a:spLocks noChangeArrowheads="1"/>
              </p:cNvSpPr>
              <p:nvPr/>
            </p:nvSpPr>
            <p:spPr bwMode="hidden">
              <a:xfrm>
                <a:off x="77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5" name="Rectangle 926"/>
              <p:cNvSpPr>
                <a:spLocks noChangeArrowheads="1"/>
              </p:cNvSpPr>
              <p:nvPr/>
            </p:nvSpPr>
            <p:spPr bwMode="hidden">
              <a:xfrm>
                <a:off x="864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6" name="Rectangle 927"/>
              <p:cNvSpPr>
                <a:spLocks noChangeArrowheads="1"/>
              </p:cNvSpPr>
              <p:nvPr/>
            </p:nvSpPr>
            <p:spPr bwMode="hidden">
              <a:xfrm>
                <a:off x="95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7" name="Rectangle 928"/>
              <p:cNvSpPr>
                <a:spLocks noChangeArrowheads="1"/>
              </p:cNvSpPr>
              <p:nvPr/>
            </p:nvSpPr>
            <p:spPr bwMode="hidden">
              <a:xfrm>
                <a:off x="103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8" name="Rectangle 929"/>
              <p:cNvSpPr>
                <a:spLocks noChangeArrowheads="1"/>
              </p:cNvSpPr>
              <p:nvPr/>
            </p:nvSpPr>
            <p:spPr bwMode="hidden">
              <a:xfrm>
                <a:off x="1123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49" name="Rectangle 930"/>
              <p:cNvSpPr>
                <a:spLocks noChangeArrowheads="1"/>
              </p:cNvSpPr>
              <p:nvPr/>
            </p:nvSpPr>
            <p:spPr bwMode="hidden">
              <a:xfrm>
                <a:off x="1209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0" name="Rectangle 931"/>
              <p:cNvSpPr>
                <a:spLocks noChangeArrowheads="1"/>
              </p:cNvSpPr>
              <p:nvPr/>
            </p:nvSpPr>
            <p:spPr bwMode="hidden">
              <a:xfrm>
                <a:off x="129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1" name="Rectangle 932"/>
              <p:cNvSpPr>
                <a:spLocks noChangeArrowheads="1"/>
              </p:cNvSpPr>
              <p:nvPr/>
            </p:nvSpPr>
            <p:spPr bwMode="hidden">
              <a:xfrm>
                <a:off x="138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2" name="Rectangle 933"/>
              <p:cNvSpPr>
                <a:spLocks noChangeArrowheads="1"/>
              </p:cNvSpPr>
              <p:nvPr/>
            </p:nvSpPr>
            <p:spPr bwMode="hidden">
              <a:xfrm>
                <a:off x="146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3" name="Rectangle 934"/>
              <p:cNvSpPr>
                <a:spLocks noChangeArrowheads="1"/>
              </p:cNvSpPr>
              <p:nvPr/>
            </p:nvSpPr>
            <p:spPr bwMode="hidden">
              <a:xfrm>
                <a:off x="155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4" name="Rectangle 935"/>
              <p:cNvSpPr>
                <a:spLocks noChangeArrowheads="1"/>
              </p:cNvSpPr>
              <p:nvPr/>
            </p:nvSpPr>
            <p:spPr bwMode="hidden">
              <a:xfrm>
                <a:off x="164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5" name="Rectangle 936"/>
              <p:cNvSpPr>
                <a:spLocks noChangeArrowheads="1"/>
              </p:cNvSpPr>
              <p:nvPr/>
            </p:nvSpPr>
            <p:spPr bwMode="hidden">
              <a:xfrm>
                <a:off x="172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6" name="Rectangle 937"/>
              <p:cNvSpPr>
                <a:spLocks noChangeArrowheads="1"/>
              </p:cNvSpPr>
              <p:nvPr/>
            </p:nvSpPr>
            <p:spPr bwMode="hidden">
              <a:xfrm>
                <a:off x="1813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7" name="Rectangle 938"/>
              <p:cNvSpPr>
                <a:spLocks noChangeArrowheads="1"/>
              </p:cNvSpPr>
              <p:nvPr/>
            </p:nvSpPr>
            <p:spPr bwMode="hidden">
              <a:xfrm>
                <a:off x="190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8" name="Rectangle 939"/>
              <p:cNvSpPr>
                <a:spLocks noChangeArrowheads="1"/>
              </p:cNvSpPr>
              <p:nvPr/>
            </p:nvSpPr>
            <p:spPr bwMode="hidden">
              <a:xfrm>
                <a:off x="198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59" name="Rectangle 940"/>
              <p:cNvSpPr>
                <a:spLocks noChangeArrowheads="1"/>
              </p:cNvSpPr>
              <p:nvPr/>
            </p:nvSpPr>
            <p:spPr bwMode="hidden">
              <a:xfrm>
                <a:off x="207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0" name="Rectangle 941"/>
              <p:cNvSpPr>
                <a:spLocks noChangeArrowheads="1"/>
              </p:cNvSpPr>
              <p:nvPr/>
            </p:nvSpPr>
            <p:spPr bwMode="hidden">
              <a:xfrm>
                <a:off x="215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1" name="Rectangle 942"/>
              <p:cNvSpPr>
                <a:spLocks noChangeArrowheads="1"/>
              </p:cNvSpPr>
              <p:nvPr/>
            </p:nvSpPr>
            <p:spPr bwMode="hidden">
              <a:xfrm>
                <a:off x="224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2" name="Rectangle 943"/>
              <p:cNvSpPr>
                <a:spLocks noChangeArrowheads="1"/>
              </p:cNvSpPr>
              <p:nvPr/>
            </p:nvSpPr>
            <p:spPr bwMode="hidden">
              <a:xfrm>
                <a:off x="233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3" name="Rectangle 944"/>
              <p:cNvSpPr>
                <a:spLocks noChangeArrowheads="1"/>
              </p:cNvSpPr>
              <p:nvPr/>
            </p:nvSpPr>
            <p:spPr bwMode="hidden">
              <a:xfrm>
                <a:off x="241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4" name="Rectangle 945"/>
              <p:cNvSpPr>
                <a:spLocks noChangeArrowheads="1"/>
              </p:cNvSpPr>
              <p:nvPr/>
            </p:nvSpPr>
            <p:spPr bwMode="hidden">
              <a:xfrm>
                <a:off x="2503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5" name="Rectangle 946"/>
              <p:cNvSpPr>
                <a:spLocks noChangeArrowheads="1"/>
              </p:cNvSpPr>
              <p:nvPr/>
            </p:nvSpPr>
            <p:spPr bwMode="hidden">
              <a:xfrm>
                <a:off x="259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6" name="Rectangle 947"/>
              <p:cNvSpPr>
                <a:spLocks noChangeArrowheads="1"/>
              </p:cNvSpPr>
              <p:nvPr/>
            </p:nvSpPr>
            <p:spPr bwMode="hidden">
              <a:xfrm>
                <a:off x="267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7" name="Rectangle 948"/>
              <p:cNvSpPr>
                <a:spLocks noChangeArrowheads="1"/>
              </p:cNvSpPr>
              <p:nvPr/>
            </p:nvSpPr>
            <p:spPr bwMode="hidden">
              <a:xfrm>
                <a:off x="276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8" name="Rectangle 949"/>
              <p:cNvSpPr>
                <a:spLocks noChangeArrowheads="1"/>
              </p:cNvSpPr>
              <p:nvPr/>
            </p:nvSpPr>
            <p:spPr bwMode="hidden">
              <a:xfrm>
                <a:off x="2848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69" name="Rectangle 950"/>
              <p:cNvSpPr>
                <a:spLocks noChangeArrowheads="1"/>
              </p:cNvSpPr>
              <p:nvPr/>
            </p:nvSpPr>
            <p:spPr bwMode="hidden">
              <a:xfrm>
                <a:off x="293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0" name="Rectangle 951"/>
              <p:cNvSpPr>
                <a:spLocks noChangeArrowheads="1"/>
              </p:cNvSpPr>
              <p:nvPr/>
            </p:nvSpPr>
            <p:spPr bwMode="hidden">
              <a:xfrm>
                <a:off x="302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1" name="Rectangle 952"/>
              <p:cNvSpPr>
                <a:spLocks noChangeArrowheads="1"/>
              </p:cNvSpPr>
              <p:nvPr/>
            </p:nvSpPr>
            <p:spPr bwMode="hidden">
              <a:xfrm>
                <a:off x="310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2" name="Rectangle 953"/>
              <p:cNvSpPr>
                <a:spLocks noChangeArrowheads="1"/>
              </p:cNvSpPr>
              <p:nvPr/>
            </p:nvSpPr>
            <p:spPr bwMode="hidden">
              <a:xfrm>
                <a:off x="319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3" name="Rectangle 954"/>
              <p:cNvSpPr>
                <a:spLocks noChangeArrowheads="1"/>
              </p:cNvSpPr>
              <p:nvPr/>
            </p:nvSpPr>
            <p:spPr bwMode="hidden">
              <a:xfrm>
                <a:off x="328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4" name="Rectangle 955"/>
              <p:cNvSpPr>
                <a:spLocks noChangeArrowheads="1"/>
              </p:cNvSpPr>
              <p:nvPr/>
            </p:nvSpPr>
            <p:spPr bwMode="hidden">
              <a:xfrm>
                <a:off x="336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5" name="Rectangle 956"/>
              <p:cNvSpPr>
                <a:spLocks noChangeArrowheads="1"/>
              </p:cNvSpPr>
              <p:nvPr/>
            </p:nvSpPr>
            <p:spPr bwMode="hidden">
              <a:xfrm>
                <a:off x="345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6" name="Rectangle 957"/>
              <p:cNvSpPr>
                <a:spLocks noChangeArrowheads="1"/>
              </p:cNvSpPr>
              <p:nvPr/>
            </p:nvSpPr>
            <p:spPr bwMode="hidden">
              <a:xfrm>
                <a:off x="3539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7" name="Rectangle 958"/>
              <p:cNvSpPr>
                <a:spLocks noChangeArrowheads="1"/>
              </p:cNvSpPr>
              <p:nvPr/>
            </p:nvSpPr>
            <p:spPr bwMode="hidden">
              <a:xfrm>
                <a:off x="362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8" name="Rectangle 959"/>
              <p:cNvSpPr>
                <a:spLocks noChangeArrowheads="1"/>
              </p:cNvSpPr>
              <p:nvPr/>
            </p:nvSpPr>
            <p:spPr bwMode="hidden">
              <a:xfrm>
                <a:off x="371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79" name="Rectangle 960"/>
              <p:cNvSpPr>
                <a:spLocks noChangeArrowheads="1"/>
              </p:cNvSpPr>
              <p:nvPr/>
            </p:nvSpPr>
            <p:spPr bwMode="hidden">
              <a:xfrm>
                <a:off x="379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0" name="Rectangle 961"/>
              <p:cNvSpPr>
                <a:spLocks noChangeArrowheads="1"/>
              </p:cNvSpPr>
              <p:nvPr/>
            </p:nvSpPr>
            <p:spPr bwMode="hidden">
              <a:xfrm>
                <a:off x="388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1" name="Rectangle 962"/>
              <p:cNvSpPr>
                <a:spLocks noChangeArrowheads="1"/>
              </p:cNvSpPr>
              <p:nvPr/>
            </p:nvSpPr>
            <p:spPr bwMode="hidden">
              <a:xfrm>
                <a:off x="397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2" name="Rectangle 963"/>
              <p:cNvSpPr>
                <a:spLocks noChangeArrowheads="1"/>
              </p:cNvSpPr>
              <p:nvPr/>
            </p:nvSpPr>
            <p:spPr bwMode="hidden">
              <a:xfrm>
                <a:off x="405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3" name="Rectangle 964"/>
              <p:cNvSpPr>
                <a:spLocks noChangeArrowheads="1"/>
              </p:cNvSpPr>
              <p:nvPr/>
            </p:nvSpPr>
            <p:spPr bwMode="hidden">
              <a:xfrm>
                <a:off x="414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4" name="Rectangle 965"/>
              <p:cNvSpPr>
                <a:spLocks noChangeArrowheads="1"/>
              </p:cNvSpPr>
              <p:nvPr/>
            </p:nvSpPr>
            <p:spPr bwMode="hidden">
              <a:xfrm>
                <a:off x="4229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5" name="Rectangle 966"/>
              <p:cNvSpPr>
                <a:spLocks noChangeArrowheads="1"/>
              </p:cNvSpPr>
              <p:nvPr/>
            </p:nvSpPr>
            <p:spPr bwMode="hidden">
              <a:xfrm>
                <a:off x="431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6" name="Rectangle 967"/>
              <p:cNvSpPr>
                <a:spLocks noChangeArrowheads="1"/>
              </p:cNvSpPr>
              <p:nvPr/>
            </p:nvSpPr>
            <p:spPr bwMode="hidden">
              <a:xfrm>
                <a:off x="440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7" name="Rectangle 968"/>
              <p:cNvSpPr>
                <a:spLocks noChangeArrowheads="1"/>
              </p:cNvSpPr>
              <p:nvPr/>
            </p:nvSpPr>
            <p:spPr bwMode="hidden">
              <a:xfrm>
                <a:off x="4487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8" name="Rectangle 969"/>
              <p:cNvSpPr>
                <a:spLocks noChangeArrowheads="1"/>
              </p:cNvSpPr>
              <p:nvPr/>
            </p:nvSpPr>
            <p:spPr bwMode="hidden">
              <a:xfrm>
                <a:off x="457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89" name="Rectangle 970"/>
              <p:cNvSpPr>
                <a:spLocks noChangeArrowheads="1"/>
              </p:cNvSpPr>
              <p:nvPr/>
            </p:nvSpPr>
            <p:spPr bwMode="hidden">
              <a:xfrm>
                <a:off x="466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0" name="Rectangle 971"/>
              <p:cNvSpPr>
                <a:spLocks noChangeArrowheads="1"/>
              </p:cNvSpPr>
              <p:nvPr/>
            </p:nvSpPr>
            <p:spPr bwMode="hidden">
              <a:xfrm>
                <a:off x="474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1" name="Rectangle 972"/>
              <p:cNvSpPr>
                <a:spLocks noChangeArrowheads="1"/>
              </p:cNvSpPr>
              <p:nvPr/>
            </p:nvSpPr>
            <p:spPr bwMode="hidden">
              <a:xfrm>
                <a:off x="483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2" name="Rectangle 973"/>
              <p:cNvSpPr>
                <a:spLocks noChangeArrowheads="1"/>
              </p:cNvSpPr>
              <p:nvPr/>
            </p:nvSpPr>
            <p:spPr bwMode="hidden">
              <a:xfrm>
                <a:off x="4919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3" name="Rectangle 974"/>
              <p:cNvSpPr>
                <a:spLocks noChangeArrowheads="1"/>
              </p:cNvSpPr>
              <p:nvPr/>
            </p:nvSpPr>
            <p:spPr bwMode="hidden">
              <a:xfrm>
                <a:off x="500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4" name="Rectangle 975"/>
              <p:cNvSpPr>
                <a:spLocks noChangeArrowheads="1"/>
              </p:cNvSpPr>
              <p:nvPr/>
            </p:nvSpPr>
            <p:spPr bwMode="hidden">
              <a:xfrm>
                <a:off x="509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5" name="Rectangle 976"/>
              <p:cNvSpPr>
                <a:spLocks noChangeArrowheads="1"/>
              </p:cNvSpPr>
              <p:nvPr/>
            </p:nvSpPr>
            <p:spPr bwMode="hidden">
              <a:xfrm>
                <a:off x="517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6" name="Rectangle 977"/>
              <p:cNvSpPr>
                <a:spLocks noChangeArrowheads="1"/>
              </p:cNvSpPr>
              <p:nvPr/>
            </p:nvSpPr>
            <p:spPr bwMode="hidden">
              <a:xfrm>
                <a:off x="526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7" name="Rectangle 978"/>
              <p:cNvSpPr>
                <a:spLocks noChangeArrowheads="1"/>
              </p:cNvSpPr>
              <p:nvPr/>
            </p:nvSpPr>
            <p:spPr bwMode="hidden">
              <a:xfrm>
                <a:off x="535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8" name="Rectangle 979"/>
              <p:cNvSpPr>
                <a:spLocks noChangeArrowheads="1"/>
              </p:cNvSpPr>
              <p:nvPr/>
            </p:nvSpPr>
            <p:spPr bwMode="hidden">
              <a:xfrm>
                <a:off x="543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099" name="Rectangle 980"/>
              <p:cNvSpPr>
                <a:spLocks noChangeArrowheads="1"/>
              </p:cNvSpPr>
              <p:nvPr/>
            </p:nvSpPr>
            <p:spPr bwMode="hidden">
              <a:xfrm>
                <a:off x="5523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0" name="Rectangle 981"/>
              <p:cNvSpPr>
                <a:spLocks noChangeArrowheads="1"/>
              </p:cNvSpPr>
              <p:nvPr/>
            </p:nvSpPr>
            <p:spPr bwMode="hidden">
              <a:xfrm>
                <a:off x="5609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1" name="Rectangle 982"/>
              <p:cNvSpPr>
                <a:spLocks noChangeArrowheads="1"/>
              </p:cNvSpPr>
              <p:nvPr/>
            </p:nvSpPr>
            <p:spPr bwMode="hidden">
              <a:xfrm>
                <a:off x="569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2" name="Rectangle 983"/>
              <p:cNvSpPr>
                <a:spLocks noChangeArrowheads="1"/>
              </p:cNvSpPr>
              <p:nvPr/>
            </p:nvSpPr>
            <p:spPr bwMode="hidden">
              <a:xfrm>
                <a:off x="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3" name="Rectangle 984"/>
              <p:cNvSpPr>
                <a:spLocks noChangeArrowheads="1"/>
              </p:cNvSpPr>
              <p:nvPr/>
            </p:nvSpPr>
            <p:spPr bwMode="hidden">
              <a:xfrm>
                <a:off x="8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4" name="Rectangle 985"/>
              <p:cNvSpPr>
                <a:spLocks noChangeArrowheads="1"/>
              </p:cNvSpPr>
              <p:nvPr/>
            </p:nvSpPr>
            <p:spPr bwMode="hidden">
              <a:xfrm>
                <a:off x="17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5" name="Rectangle 986"/>
              <p:cNvSpPr>
                <a:spLocks noChangeArrowheads="1"/>
              </p:cNvSpPr>
              <p:nvPr/>
            </p:nvSpPr>
            <p:spPr bwMode="hidden">
              <a:xfrm>
                <a:off x="26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6" name="Rectangle 987"/>
              <p:cNvSpPr>
                <a:spLocks noChangeArrowheads="1"/>
              </p:cNvSpPr>
              <p:nvPr/>
            </p:nvSpPr>
            <p:spPr bwMode="hidden">
              <a:xfrm>
                <a:off x="34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7" name="Rectangle 988"/>
              <p:cNvSpPr>
                <a:spLocks noChangeArrowheads="1"/>
              </p:cNvSpPr>
              <p:nvPr/>
            </p:nvSpPr>
            <p:spPr bwMode="hidden">
              <a:xfrm>
                <a:off x="433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8" name="Rectangle 989"/>
              <p:cNvSpPr>
                <a:spLocks noChangeArrowheads="1"/>
              </p:cNvSpPr>
              <p:nvPr/>
            </p:nvSpPr>
            <p:spPr bwMode="hidden">
              <a:xfrm>
                <a:off x="519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09" name="Rectangle 990"/>
              <p:cNvSpPr>
                <a:spLocks noChangeArrowheads="1"/>
              </p:cNvSpPr>
              <p:nvPr/>
            </p:nvSpPr>
            <p:spPr bwMode="hidden">
              <a:xfrm>
                <a:off x="60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0" name="Rectangle 991"/>
              <p:cNvSpPr>
                <a:spLocks noChangeArrowheads="1"/>
              </p:cNvSpPr>
              <p:nvPr/>
            </p:nvSpPr>
            <p:spPr bwMode="hidden">
              <a:xfrm>
                <a:off x="69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1" name="Rectangle 992"/>
              <p:cNvSpPr>
                <a:spLocks noChangeArrowheads="1"/>
              </p:cNvSpPr>
              <p:nvPr/>
            </p:nvSpPr>
            <p:spPr bwMode="hidden">
              <a:xfrm>
                <a:off x="77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2" name="Rectangle 993"/>
              <p:cNvSpPr>
                <a:spLocks noChangeArrowheads="1"/>
              </p:cNvSpPr>
              <p:nvPr/>
            </p:nvSpPr>
            <p:spPr bwMode="hidden">
              <a:xfrm>
                <a:off x="864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3" name="Rectangle 994"/>
              <p:cNvSpPr>
                <a:spLocks noChangeArrowheads="1"/>
              </p:cNvSpPr>
              <p:nvPr/>
            </p:nvSpPr>
            <p:spPr bwMode="hidden">
              <a:xfrm>
                <a:off x="95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4" name="Rectangle 995"/>
              <p:cNvSpPr>
                <a:spLocks noChangeArrowheads="1"/>
              </p:cNvSpPr>
              <p:nvPr/>
            </p:nvSpPr>
            <p:spPr bwMode="hidden">
              <a:xfrm>
                <a:off x="103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5" name="Rectangle 996"/>
              <p:cNvSpPr>
                <a:spLocks noChangeArrowheads="1"/>
              </p:cNvSpPr>
              <p:nvPr/>
            </p:nvSpPr>
            <p:spPr bwMode="hidden">
              <a:xfrm>
                <a:off x="1123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6" name="Rectangle 997"/>
              <p:cNvSpPr>
                <a:spLocks noChangeArrowheads="1"/>
              </p:cNvSpPr>
              <p:nvPr/>
            </p:nvSpPr>
            <p:spPr bwMode="hidden">
              <a:xfrm>
                <a:off x="1209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7" name="Rectangle 998"/>
              <p:cNvSpPr>
                <a:spLocks noChangeArrowheads="1"/>
              </p:cNvSpPr>
              <p:nvPr/>
            </p:nvSpPr>
            <p:spPr bwMode="hidden">
              <a:xfrm>
                <a:off x="129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8" name="Rectangle 999"/>
              <p:cNvSpPr>
                <a:spLocks noChangeArrowheads="1"/>
              </p:cNvSpPr>
              <p:nvPr/>
            </p:nvSpPr>
            <p:spPr bwMode="hidden">
              <a:xfrm>
                <a:off x="138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19" name="Rectangle 1000"/>
              <p:cNvSpPr>
                <a:spLocks noChangeArrowheads="1"/>
              </p:cNvSpPr>
              <p:nvPr/>
            </p:nvSpPr>
            <p:spPr bwMode="hidden">
              <a:xfrm>
                <a:off x="146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0" name="Rectangle 1001"/>
              <p:cNvSpPr>
                <a:spLocks noChangeArrowheads="1"/>
              </p:cNvSpPr>
              <p:nvPr/>
            </p:nvSpPr>
            <p:spPr bwMode="hidden">
              <a:xfrm>
                <a:off x="155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1" name="Rectangle 1002"/>
              <p:cNvSpPr>
                <a:spLocks noChangeArrowheads="1"/>
              </p:cNvSpPr>
              <p:nvPr/>
            </p:nvSpPr>
            <p:spPr bwMode="hidden">
              <a:xfrm>
                <a:off x="164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2" name="Rectangle 1003"/>
              <p:cNvSpPr>
                <a:spLocks noChangeArrowheads="1"/>
              </p:cNvSpPr>
              <p:nvPr/>
            </p:nvSpPr>
            <p:spPr bwMode="hidden">
              <a:xfrm>
                <a:off x="172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3" name="Rectangle 1004"/>
              <p:cNvSpPr>
                <a:spLocks noChangeArrowheads="1"/>
              </p:cNvSpPr>
              <p:nvPr/>
            </p:nvSpPr>
            <p:spPr bwMode="hidden">
              <a:xfrm>
                <a:off x="1813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4" name="Rectangle 1005"/>
              <p:cNvSpPr>
                <a:spLocks noChangeArrowheads="1"/>
              </p:cNvSpPr>
              <p:nvPr/>
            </p:nvSpPr>
            <p:spPr bwMode="hidden">
              <a:xfrm>
                <a:off x="190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5" name="Rectangle 1006"/>
              <p:cNvSpPr>
                <a:spLocks noChangeArrowheads="1"/>
              </p:cNvSpPr>
              <p:nvPr/>
            </p:nvSpPr>
            <p:spPr bwMode="hidden">
              <a:xfrm>
                <a:off x="198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6" name="Rectangle 1007"/>
              <p:cNvSpPr>
                <a:spLocks noChangeArrowheads="1"/>
              </p:cNvSpPr>
              <p:nvPr/>
            </p:nvSpPr>
            <p:spPr bwMode="hidden">
              <a:xfrm>
                <a:off x="207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7" name="Rectangle 1008"/>
              <p:cNvSpPr>
                <a:spLocks noChangeArrowheads="1"/>
              </p:cNvSpPr>
              <p:nvPr/>
            </p:nvSpPr>
            <p:spPr bwMode="hidden">
              <a:xfrm>
                <a:off x="215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8" name="Rectangle 1009"/>
              <p:cNvSpPr>
                <a:spLocks noChangeArrowheads="1"/>
              </p:cNvSpPr>
              <p:nvPr/>
            </p:nvSpPr>
            <p:spPr bwMode="hidden">
              <a:xfrm>
                <a:off x="224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29" name="Rectangle 1010"/>
              <p:cNvSpPr>
                <a:spLocks noChangeArrowheads="1"/>
              </p:cNvSpPr>
              <p:nvPr/>
            </p:nvSpPr>
            <p:spPr bwMode="hidden">
              <a:xfrm>
                <a:off x="233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0" name="Rectangle 1011"/>
              <p:cNvSpPr>
                <a:spLocks noChangeArrowheads="1"/>
              </p:cNvSpPr>
              <p:nvPr/>
            </p:nvSpPr>
            <p:spPr bwMode="hidden">
              <a:xfrm>
                <a:off x="241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1" name="Rectangle 1012"/>
              <p:cNvSpPr>
                <a:spLocks noChangeArrowheads="1"/>
              </p:cNvSpPr>
              <p:nvPr/>
            </p:nvSpPr>
            <p:spPr bwMode="hidden">
              <a:xfrm>
                <a:off x="2503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2" name="Rectangle 1013"/>
              <p:cNvSpPr>
                <a:spLocks noChangeArrowheads="1"/>
              </p:cNvSpPr>
              <p:nvPr/>
            </p:nvSpPr>
            <p:spPr bwMode="hidden">
              <a:xfrm>
                <a:off x="259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3" name="Rectangle 1014"/>
              <p:cNvSpPr>
                <a:spLocks noChangeArrowheads="1"/>
              </p:cNvSpPr>
              <p:nvPr/>
            </p:nvSpPr>
            <p:spPr bwMode="hidden">
              <a:xfrm>
                <a:off x="267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4" name="Rectangle 1015"/>
              <p:cNvSpPr>
                <a:spLocks noChangeArrowheads="1"/>
              </p:cNvSpPr>
              <p:nvPr/>
            </p:nvSpPr>
            <p:spPr bwMode="hidden">
              <a:xfrm>
                <a:off x="276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5" name="Rectangle 1016"/>
              <p:cNvSpPr>
                <a:spLocks noChangeArrowheads="1"/>
              </p:cNvSpPr>
              <p:nvPr/>
            </p:nvSpPr>
            <p:spPr bwMode="hidden">
              <a:xfrm>
                <a:off x="2848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6" name="Rectangle 1017"/>
              <p:cNvSpPr>
                <a:spLocks noChangeArrowheads="1"/>
              </p:cNvSpPr>
              <p:nvPr/>
            </p:nvSpPr>
            <p:spPr bwMode="hidden">
              <a:xfrm>
                <a:off x="293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7" name="Rectangle 1018"/>
              <p:cNvSpPr>
                <a:spLocks noChangeArrowheads="1"/>
              </p:cNvSpPr>
              <p:nvPr/>
            </p:nvSpPr>
            <p:spPr bwMode="hidden">
              <a:xfrm>
                <a:off x="302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8" name="Rectangle 1019"/>
              <p:cNvSpPr>
                <a:spLocks noChangeArrowheads="1"/>
              </p:cNvSpPr>
              <p:nvPr/>
            </p:nvSpPr>
            <p:spPr bwMode="hidden">
              <a:xfrm>
                <a:off x="310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39" name="Rectangle 1020"/>
              <p:cNvSpPr>
                <a:spLocks noChangeArrowheads="1"/>
              </p:cNvSpPr>
              <p:nvPr/>
            </p:nvSpPr>
            <p:spPr bwMode="hidden">
              <a:xfrm>
                <a:off x="319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0" name="Rectangle 1021"/>
              <p:cNvSpPr>
                <a:spLocks noChangeArrowheads="1"/>
              </p:cNvSpPr>
              <p:nvPr/>
            </p:nvSpPr>
            <p:spPr bwMode="hidden">
              <a:xfrm>
                <a:off x="328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1" name="Rectangle 1022"/>
              <p:cNvSpPr>
                <a:spLocks noChangeArrowheads="1"/>
              </p:cNvSpPr>
              <p:nvPr/>
            </p:nvSpPr>
            <p:spPr bwMode="hidden">
              <a:xfrm>
                <a:off x="336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2" name="Rectangle 1023"/>
              <p:cNvSpPr>
                <a:spLocks noChangeArrowheads="1"/>
              </p:cNvSpPr>
              <p:nvPr/>
            </p:nvSpPr>
            <p:spPr bwMode="hidden">
              <a:xfrm>
                <a:off x="345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3" name="Rectangle 1024"/>
              <p:cNvSpPr>
                <a:spLocks noChangeArrowheads="1"/>
              </p:cNvSpPr>
              <p:nvPr/>
            </p:nvSpPr>
            <p:spPr bwMode="hidden">
              <a:xfrm>
                <a:off x="3539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4" name="Rectangle 1025"/>
              <p:cNvSpPr>
                <a:spLocks noChangeArrowheads="1"/>
              </p:cNvSpPr>
              <p:nvPr/>
            </p:nvSpPr>
            <p:spPr bwMode="hidden">
              <a:xfrm>
                <a:off x="3625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5" name="Rectangle 1026"/>
              <p:cNvSpPr>
                <a:spLocks noChangeArrowheads="1"/>
              </p:cNvSpPr>
              <p:nvPr/>
            </p:nvSpPr>
            <p:spPr bwMode="hidden">
              <a:xfrm>
                <a:off x="3711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6" name="Rectangle 1027"/>
              <p:cNvSpPr>
                <a:spLocks noChangeArrowheads="1"/>
              </p:cNvSpPr>
              <p:nvPr/>
            </p:nvSpPr>
            <p:spPr bwMode="hidden">
              <a:xfrm>
                <a:off x="3797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7" name="Rectangle 1028"/>
              <p:cNvSpPr>
                <a:spLocks noChangeArrowheads="1"/>
              </p:cNvSpPr>
              <p:nvPr/>
            </p:nvSpPr>
            <p:spPr bwMode="hidden">
              <a:xfrm>
                <a:off x="3884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8" name="Rectangle 1029"/>
              <p:cNvSpPr>
                <a:spLocks noChangeArrowheads="1"/>
              </p:cNvSpPr>
              <p:nvPr/>
            </p:nvSpPr>
            <p:spPr bwMode="hidden">
              <a:xfrm>
                <a:off x="3970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49" name="Rectangle 1030"/>
              <p:cNvSpPr>
                <a:spLocks noChangeArrowheads="1"/>
              </p:cNvSpPr>
              <p:nvPr/>
            </p:nvSpPr>
            <p:spPr bwMode="hidden">
              <a:xfrm>
                <a:off x="4056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0" name="Rectangle 1031"/>
              <p:cNvSpPr>
                <a:spLocks noChangeArrowheads="1"/>
              </p:cNvSpPr>
              <p:nvPr/>
            </p:nvSpPr>
            <p:spPr bwMode="hidden">
              <a:xfrm>
                <a:off x="4142" y="870"/>
                <a:ext cx="44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1" name="Rectangle 1032"/>
              <p:cNvSpPr>
                <a:spLocks noChangeArrowheads="1"/>
              </p:cNvSpPr>
              <p:nvPr/>
            </p:nvSpPr>
            <p:spPr bwMode="hidden">
              <a:xfrm>
                <a:off x="4229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2" name="Rectangle 1033"/>
              <p:cNvSpPr>
                <a:spLocks noChangeArrowheads="1"/>
              </p:cNvSpPr>
              <p:nvPr/>
            </p:nvSpPr>
            <p:spPr bwMode="hidden">
              <a:xfrm>
                <a:off x="4315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3" name="Rectangle 1034"/>
              <p:cNvSpPr>
                <a:spLocks noChangeArrowheads="1"/>
              </p:cNvSpPr>
              <p:nvPr/>
            </p:nvSpPr>
            <p:spPr bwMode="hidden">
              <a:xfrm>
                <a:off x="4401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4" name="Rectangle 1035"/>
              <p:cNvSpPr>
                <a:spLocks noChangeArrowheads="1"/>
              </p:cNvSpPr>
              <p:nvPr/>
            </p:nvSpPr>
            <p:spPr bwMode="hidden">
              <a:xfrm>
                <a:off x="4487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5" name="Rectangle 1036"/>
              <p:cNvSpPr>
                <a:spLocks noChangeArrowheads="1"/>
              </p:cNvSpPr>
              <p:nvPr/>
            </p:nvSpPr>
            <p:spPr bwMode="hidden">
              <a:xfrm>
                <a:off x="457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6" name="Rectangle 1037"/>
              <p:cNvSpPr>
                <a:spLocks noChangeArrowheads="1"/>
              </p:cNvSpPr>
              <p:nvPr/>
            </p:nvSpPr>
            <p:spPr bwMode="hidden">
              <a:xfrm>
                <a:off x="466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7" name="Rectangle 1038"/>
              <p:cNvSpPr>
                <a:spLocks noChangeArrowheads="1"/>
              </p:cNvSpPr>
              <p:nvPr/>
            </p:nvSpPr>
            <p:spPr bwMode="hidden">
              <a:xfrm>
                <a:off x="474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8" name="Rectangle 1039"/>
              <p:cNvSpPr>
                <a:spLocks noChangeArrowheads="1"/>
              </p:cNvSpPr>
              <p:nvPr/>
            </p:nvSpPr>
            <p:spPr bwMode="hidden">
              <a:xfrm>
                <a:off x="4832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59" name="Rectangle 1040"/>
              <p:cNvSpPr>
                <a:spLocks noChangeArrowheads="1"/>
              </p:cNvSpPr>
              <p:nvPr/>
            </p:nvSpPr>
            <p:spPr bwMode="hidden">
              <a:xfrm>
                <a:off x="4919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0" name="Rectangle 1041"/>
              <p:cNvSpPr>
                <a:spLocks noChangeArrowheads="1"/>
              </p:cNvSpPr>
              <p:nvPr/>
            </p:nvSpPr>
            <p:spPr bwMode="hidden">
              <a:xfrm>
                <a:off x="500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1" name="Rectangle 1042"/>
              <p:cNvSpPr>
                <a:spLocks noChangeArrowheads="1"/>
              </p:cNvSpPr>
              <p:nvPr/>
            </p:nvSpPr>
            <p:spPr bwMode="hidden">
              <a:xfrm>
                <a:off x="509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2" name="Rectangle 1043"/>
              <p:cNvSpPr>
                <a:spLocks noChangeArrowheads="1"/>
              </p:cNvSpPr>
              <p:nvPr/>
            </p:nvSpPr>
            <p:spPr bwMode="hidden">
              <a:xfrm>
                <a:off x="517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3" name="Rectangle 1044"/>
              <p:cNvSpPr>
                <a:spLocks noChangeArrowheads="1"/>
              </p:cNvSpPr>
              <p:nvPr/>
            </p:nvSpPr>
            <p:spPr bwMode="hidden">
              <a:xfrm>
                <a:off x="526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4" name="Rectangle 1045"/>
              <p:cNvSpPr>
                <a:spLocks noChangeArrowheads="1"/>
              </p:cNvSpPr>
              <p:nvPr/>
            </p:nvSpPr>
            <p:spPr bwMode="hidden">
              <a:xfrm>
                <a:off x="535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5" name="Rectangle 1046"/>
              <p:cNvSpPr>
                <a:spLocks noChangeArrowheads="1"/>
              </p:cNvSpPr>
              <p:nvPr/>
            </p:nvSpPr>
            <p:spPr bwMode="hidden">
              <a:xfrm>
                <a:off x="543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6" name="Rectangle 1047"/>
              <p:cNvSpPr>
                <a:spLocks noChangeArrowheads="1"/>
              </p:cNvSpPr>
              <p:nvPr/>
            </p:nvSpPr>
            <p:spPr bwMode="hidden">
              <a:xfrm>
                <a:off x="5523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7" name="Rectangle 1048"/>
              <p:cNvSpPr>
                <a:spLocks noChangeArrowheads="1"/>
              </p:cNvSpPr>
              <p:nvPr/>
            </p:nvSpPr>
            <p:spPr bwMode="hidden">
              <a:xfrm>
                <a:off x="5609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8" name="Rectangle 1049"/>
              <p:cNvSpPr>
                <a:spLocks noChangeArrowheads="1"/>
              </p:cNvSpPr>
              <p:nvPr/>
            </p:nvSpPr>
            <p:spPr bwMode="hidden">
              <a:xfrm>
                <a:off x="569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69" name="Rectangle 1050"/>
              <p:cNvSpPr>
                <a:spLocks noChangeArrowheads="1"/>
              </p:cNvSpPr>
              <p:nvPr/>
            </p:nvSpPr>
            <p:spPr bwMode="hidden">
              <a:xfrm>
                <a:off x="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0" name="Rectangle 1051"/>
              <p:cNvSpPr>
                <a:spLocks noChangeArrowheads="1"/>
              </p:cNvSpPr>
              <p:nvPr/>
            </p:nvSpPr>
            <p:spPr bwMode="hidden">
              <a:xfrm>
                <a:off x="8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1" name="Rectangle 1052"/>
              <p:cNvSpPr>
                <a:spLocks noChangeArrowheads="1"/>
              </p:cNvSpPr>
              <p:nvPr/>
            </p:nvSpPr>
            <p:spPr bwMode="hidden">
              <a:xfrm>
                <a:off x="17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2" name="Rectangle 1053"/>
              <p:cNvSpPr>
                <a:spLocks noChangeArrowheads="1"/>
              </p:cNvSpPr>
              <p:nvPr/>
            </p:nvSpPr>
            <p:spPr bwMode="hidden">
              <a:xfrm>
                <a:off x="26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3" name="Rectangle 1054"/>
              <p:cNvSpPr>
                <a:spLocks noChangeArrowheads="1"/>
              </p:cNvSpPr>
              <p:nvPr/>
            </p:nvSpPr>
            <p:spPr bwMode="hidden">
              <a:xfrm>
                <a:off x="34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4" name="Rectangle 1055"/>
              <p:cNvSpPr>
                <a:spLocks noChangeArrowheads="1"/>
              </p:cNvSpPr>
              <p:nvPr/>
            </p:nvSpPr>
            <p:spPr bwMode="hidden">
              <a:xfrm>
                <a:off x="433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5" name="Rectangle 1056"/>
              <p:cNvSpPr>
                <a:spLocks noChangeArrowheads="1"/>
              </p:cNvSpPr>
              <p:nvPr/>
            </p:nvSpPr>
            <p:spPr bwMode="hidden">
              <a:xfrm>
                <a:off x="519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6" name="Rectangle 1057"/>
              <p:cNvSpPr>
                <a:spLocks noChangeArrowheads="1"/>
              </p:cNvSpPr>
              <p:nvPr/>
            </p:nvSpPr>
            <p:spPr bwMode="hidden">
              <a:xfrm>
                <a:off x="60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7" name="Rectangle 1058"/>
              <p:cNvSpPr>
                <a:spLocks noChangeArrowheads="1"/>
              </p:cNvSpPr>
              <p:nvPr/>
            </p:nvSpPr>
            <p:spPr bwMode="hidden">
              <a:xfrm>
                <a:off x="69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8" name="Rectangle 1059"/>
              <p:cNvSpPr>
                <a:spLocks noChangeArrowheads="1"/>
              </p:cNvSpPr>
              <p:nvPr/>
            </p:nvSpPr>
            <p:spPr bwMode="hidden">
              <a:xfrm>
                <a:off x="77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79" name="Rectangle 1060"/>
              <p:cNvSpPr>
                <a:spLocks noChangeArrowheads="1"/>
              </p:cNvSpPr>
              <p:nvPr/>
            </p:nvSpPr>
            <p:spPr bwMode="hidden">
              <a:xfrm>
                <a:off x="864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0" name="Rectangle 1061"/>
              <p:cNvSpPr>
                <a:spLocks noChangeArrowheads="1"/>
              </p:cNvSpPr>
              <p:nvPr/>
            </p:nvSpPr>
            <p:spPr bwMode="hidden">
              <a:xfrm>
                <a:off x="95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1" name="Rectangle 1062"/>
              <p:cNvSpPr>
                <a:spLocks noChangeArrowheads="1"/>
              </p:cNvSpPr>
              <p:nvPr/>
            </p:nvSpPr>
            <p:spPr bwMode="hidden">
              <a:xfrm>
                <a:off x="103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2" name="Rectangle 1063"/>
              <p:cNvSpPr>
                <a:spLocks noChangeArrowheads="1"/>
              </p:cNvSpPr>
              <p:nvPr/>
            </p:nvSpPr>
            <p:spPr bwMode="hidden">
              <a:xfrm>
                <a:off x="1123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3" name="Rectangle 1064"/>
              <p:cNvSpPr>
                <a:spLocks noChangeArrowheads="1"/>
              </p:cNvSpPr>
              <p:nvPr/>
            </p:nvSpPr>
            <p:spPr bwMode="hidden">
              <a:xfrm>
                <a:off x="1209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4" name="Rectangle 1065"/>
              <p:cNvSpPr>
                <a:spLocks noChangeArrowheads="1"/>
              </p:cNvSpPr>
              <p:nvPr/>
            </p:nvSpPr>
            <p:spPr bwMode="hidden">
              <a:xfrm>
                <a:off x="129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5" name="Rectangle 1066"/>
              <p:cNvSpPr>
                <a:spLocks noChangeArrowheads="1"/>
              </p:cNvSpPr>
              <p:nvPr/>
            </p:nvSpPr>
            <p:spPr bwMode="hidden">
              <a:xfrm>
                <a:off x="138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6" name="Rectangle 1067"/>
              <p:cNvSpPr>
                <a:spLocks noChangeArrowheads="1"/>
              </p:cNvSpPr>
              <p:nvPr/>
            </p:nvSpPr>
            <p:spPr bwMode="hidden">
              <a:xfrm>
                <a:off x="146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7" name="Rectangle 1068"/>
              <p:cNvSpPr>
                <a:spLocks noChangeArrowheads="1"/>
              </p:cNvSpPr>
              <p:nvPr/>
            </p:nvSpPr>
            <p:spPr bwMode="hidden">
              <a:xfrm>
                <a:off x="155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8" name="Rectangle 1069"/>
              <p:cNvSpPr>
                <a:spLocks noChangeArrowheads="1"/>
              </p:cNvSpPr>
              <p:nvPr/>
            </p:nvSpPr>
            <p:spPr bwMode="hidden">
              <a:xfrm>
                <a:off x="164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89" name="Rectangle 1070"/>
              <p:cNvSpPr>
                <a:spLocks noChangeArrowheads="1"/>
              </p:cNvSpPr>
              <p:nvPr/>
            </p:nvSpPr>
            <p:spPr bwMode="hidden">
              <a:xfrm>
                <a:off x="172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0" name="Rectangle 1071"/>
              <p:cNvSpPr>
                <a:spLocks noChangeArrowheads="1"/>
              </p:cNvSpPr>
              <p:nvPr/>
            </p:nvSpPr>
            <p:spPr bwMode="hidden">
              <a:xfrm>
                <a:off x="1813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1" name="Rectangle 1072"/>
              <p:cNvSpPr>
                <a:spLocks noChangeArrowheads="1"/>
              </p:cNvSpPr>
              <p:nvPr/>
            </p:nvSpPr>
            <p:spPr bwMode="hidden">
              <a:xfrm>
                <a:off x="190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2" name="Rectangle 1073"/>
              <p:cNvSpPr>
                <a:spLocks noChangeArrowheads="1"/>
              </p:cNvSpPr>
              <p:nvPr/>
            </p:nvSpPr>
            <p:spPr bwMode="hidden">
              <a:xfrm>
                <a:off x="198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3" name="Rectangle 1074"/>
              <p:cNvSpPr>
                <a:spLocks noChangeArrowheads="1"/>
              </p:cNvSpPr>
              <p:nvPr/>
            </p:nvSpPr>
            <p:spPr bwMode="hidden">
              <a:xfrm>
                <a:off x="207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4" name="Rectangle 1075"/>
              <p:cNvSpPr>
                <a:spLocks noChangeArrowheads="1"/>
              </p:cNvSpPr>
              <p:nvPr/>
            </p:nvSpPr>
            <p:spPr bwMode="hidden">
              <a:xfrm>
                <a:off x="215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5" name="Rectangle 1076"/>
              <p:cNvSpPr>
                <a:spLocks noChangeArrowheads="1"/>
              </p:cNvSpPr>
              <p:nvPr/>
            </p:nvSpPr>
            <p:spPr bwMode="hidden">
              <a:xfrm>
                <a:off x="224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6" name="Rectangle 1077"/>
              <p:cNvSpPr>
                <a:spLocks noChangeArrowheads="1"/>
              </p:cNvSpPr>
              <p:nvPr/>
            </p:nvSpPr>
            <p:spPr bwMode="hidden">
              <a:xfrm>
                <a:off x="233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7" name="Rectangle 1078"/>
              <p:cNvSpPr>
                <a:spLocks noChangeArrowheads="1"/>
              </p:cNvSpPr>
              <p:nvPr/>
            </p:nvSpPr>
            <p:spPr bwMode="hidden">
              <a:xfrm>
                <a:off x="241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8" name="Rectangle 1079"/>
              <p:cNvSpPr>
                <a:spLocks noChangeArrowheads="1"/>
              </p:cNvSpPr>
              <p:nvPr/>
            </p:nvSpPr>
            <p:spPr bwMode="hidden">
              <a:xfrm>
                <a:off x="2503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199" name="Rectangle 1080"/>
              <p:cNvSpPr>
                <a:spLocks noChangeArrowheads="1"/>
              </p:cNvSpPr>
              <p:nvPr/>
            </p:nvSpPr>
            <p:spPr bwMode="hidden">
              <a:xfrm>
                <a:off x="259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0" name="Rectangle 1081"/>
              <p:cNvSpPr>
                <a:spLocks noChangeArrowheads="1"/>
              </p:cNvSpPr>
              <p:nvPr/>
            </p:nvSpPr>
            <p:spPr bwMode="hidden">
              <a:xfrm>
                <a:off x="267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1" name="Rectangle 1082"/>
              <p:cNvSpPr>
                <a:spLocks noChangeArrowheads="1"/>
              </p:cNvSpPr>
              <p:nvPr/>
            </p:nvSpPr>
            <p:spPr bwMode="hidden">
              <a:xfrm>
                <a:off x="276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2" name="Rectangle 1083"/>
              <p:cNvSpPr>
                <a:spLocks noChangeArrowheads="1"/>
              </p:cNvSpPr>
              <p:nvPr/>
            </p:nvSpPr>
            <p:spPr bwMode="hidden">
              <a:xfrm>
                <a:off x="2848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3" name="Rectangle 1084"/>
              <p:cNvSpPr>
                <a:spLocks noChangeArrowheads="1"/>
              </p:cNvSpPr>
              <p:nvPr/>
            </p:nvSpPr>
            <p:spPr bwMode="hidden">
              <a:xfrm>
                <a:off x="293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4" name="Rectangle 1085"/>
              <p:cNvSpPr>
                <a:spLocks noChangeArrowheads="1"/>
              </p:cNvSpPr>
              <p:nvPr/>
            </p:nvSpPr>
            <p:spPr bwMode="hidden">
              <a:xfrm>
                <a:off x="302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5" name="Rectangle 1086"/>
              <p:cNvSpPr>
                <a:spLocks noChangeArrowheads="1"/>
              </p:cNvSpPr>
              <p:nvPr/>
            </p:nvSpPr>
            <p:spPr bwMode="hidden">
              <a:xfrm>
                <a:off x="310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6" name="Rectangle 1087"/>
              <p:cNvSpPr>
                <a:spLocks noChangeArrowheads="1"/>
              </p:cNvSpPr>
              <p:nvPr/>
            </p:nvSpPr>
            <p:spPr bwMode="hidden">
              <a:xfrm>
                <a:off x="319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7" name="Rectangle 1088"/>
              <p:cNvSpPr>
                <a:spLocks noChangeArrowheads="1"/>
              </p:cNvSpPr>
              <p:nvPr/>
            </p:nvSpPr>
            <p:spPr bwMode="hidden">
              <a:xfrm>
                <a:off x="328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8" name="Rectangle 1089"/>
              <p:cNvSpPr>
                <a:spLocks noChangeArrowheads="1"/>
              </p:cNvSpPr>
              <p:nvPr/>
            </p:nvSpPr>
            <p:spPr bwMode="hidden">
              <a:xfrm>
                <a:off x="336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09" name="Rectangle 1090"/>
              <p:cNvSpPr>
                <a:spLocks noChangeArrowheads="1"/>
              </p:cNvSpPr>
              <p:nvPr/>
            </p:nvSpPr>
            <p:spPr bwMode="hidden">
              <a:xfrm>
                <a:off x="345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0" name="Rectangle 1091"/>
              <p:cNvSpPr>
                <a:spLocks noChangeArrowheads="1"/>
              </p:cNvSpPr>
              <p:nvPr/>
            </p:nvSpPr>
            <p:spPr bwMode="hidden">
              <a:xfrm>
                <a:off x="3539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1" name="Rectangle 1092"/>
              <p:cNvSpPr>
                <a:spLocks noChangeArrowheads="1"/>
              </p:cNvSpPr>
              <p:nvPr/>
            </p:nvSpPr>
            <p:spPr bwMode="hidden">
              <a:xfrm>
                <a:off x="362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2" name="Rectangle 1093"/>
              <p:cNvSpPr>
                <a:spLocks noChangeArrowheads="1"/>
              </p:cNvSpPr>
              <p:nvPr/>
            </p:nvSpPr>
            <p:spPr bwMode="hidden">
              <a:xfrm>
                <a:off x="371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3" name="Rectangle 1094"/>
              <p:cNvSpPr>
                <a:spLocks noChangeArrowheads="1"/>
              </p:cNvSpPr>
              <p:nvPr/>
            </p:nvSpPr>
            <p:spPr bwMode="hidden">
              <a:xfrm>
                <a:off x="379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4" name="Rectangle 1095"/>
              <p:cNvSpPr>
                <a:spLocks noChangeArrowheads="1"/>
              </p:cNvSpPr>
              <p:nvPr/>
            </p:nvSpPr>
            <p:spPr bwMode="hidden">
              <a:xfrm>
                <a:off x="388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5" name="Rectangle 1096"/>
              <p:cNvSpPr>
                <a:spLocks noChangeArrowheads="1"/>
              </p:cNvSpPr>
              <p:nvPr/>
            </p:nvSpPr>
            <p:spPr bwMode="hidden">
              <a:xfrm>
                <a:off x="397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6" name="Rectangle 1097"/>
              <p:cNvSpPr>
                <a:spLocks noChangeArrowheads="1"/>
              </p:cNvSpPr>
              <p:nvPr/>
            </p:nvSpPr>
            <p:spPr bwMode="hidden">
              <a:xfrm>
                <a:off x="405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7" name="Rectangle 1098"/>
              <p:cNvSpPr>
                <a:spLocks noChangeArrowheads="1"/>
              </p:cNvSpPr>
              <p:nvPr/>
            </p:nvSpPr>
            <p:spPr bwMode="hidden">
              <a:xfrm>
                <a:off x="414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8" name="Rectangle 1099"/>
              <p:cNvSpPr>
                <a:spLocks noChangeArrowheads="1"/>
              </p:cNvSpPr>
              <p:nvPr/>
            </p:nvSpPr>
            <p:spPr bwMode="hidden">
              <a:xfrm>
                <a:off x="4229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19" name="Rectangle 1100"/>
              <p:cNvSpPr>
                <a:spLocks noChangeArrowheads="1"/>
              </p:cNvSpPr>
              <p:nvPr/>
            </p:nvSpPr>
            <p:spPr bwMode="hidden">
              <a:xfrm>
                <a:off x="431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0" name="Rectangle 1101"/>
              <p:cNvSpPr>
                <a:spLocks noChangeArrowheads="1"/>
              </p:cNvSpPr>
              <p:nvPr/>
            </p:nvSpPr>
            <p:spPr bwMode="hidden">
              <a:xfrm>
                <a:off x="440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1" name="Rectangle 1102"/>
              <p:cNvSpPr>
                <a:spLocks noChangeArrowheads="1"/>
              </p:cNvSpPr>
              <p:nvPr/>
            </p:nvSpPr>
            <p:spPr bwMode="hidden">
              <a:xfrm>
                <a:off x="4487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2" name="Rectangle 1103"/>
              <p:cNvSpPr>
                <a:spLocks noChangeArrowheads="1"/>
              </p:cNvSpPr>
              <p:nvPr/>
            </p:nvSpPr>
            <p:spPr bwMode="hidden">
              <a:xfrm>
                <a:off x="457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3" name="Rectangle 1104"/>
              <p:cNvSpPr>
                <a:spLocks noChangeArrowheads="1"/>
              </p:cNvSpPr>
              <p:nvPr/>
            </p:nvSpPr>
            <p:spPr bwMode="hidden">
              <a:xfrm>
                <a:off x="466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4" name="Rectangle 1105"/>
              <p:cNvSpPr>
                <a:spLocks noChangeArrowheads="1"/>
              </p:cNvSpPr>
              <p:nvPr/>
            </p:nvSpPr>
            <p:spPr bwMode="hidden">
              <a:xfrm>
                <a:off x="474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5" name="Rectangle 1106"/>
              <p:cNvSpPr>
                <a:spLocks noChangeArrowheads="1"/>
              </p:cNvSpPr>
              <p:nvPr/>
            </p:nvSpPr>
            <p:spPr bwMode="hidden">
              <a:xfrm>
                <a:off x="483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6" name="Rectangle 1107"/>
              <p:cNvSpPr>
                <a:spLocks noChangeArrowheads="1"/>
              </p:cNvSpPr>
              <p:nvPr/>
            </p:nvSpPr>
            <p:spPr bwMode="hidden">
              <a:xfrm>
                <a:off x="4919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7" name="Rectangle 1108"/>
              <p:cNvSpPr>
                <a:spLocks noChangeArrowheads="1"/>
              </p:cNvSpPr>
              <p:nvPr/>
            </p:nvSpPr>
            <p:spPr bwMode="hidden">
              <a:xfrm>
                <a:off x="500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8" name="Rectangle 1109"/>
              <p:cNvSpPr>
                <a:spLocks noChangeArrowheads="1"/>
              </p:cNvSpPr>
              <p:nvPr/>
            </p:nvSpPr>
            <p:spPr bwMode="hidden">
              <a:xfrm>
                <a:off x="509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29" name="Rectangle 1110"/>
              <p:cNvSpPr>
                <a:spLocks noChangeArrowheads="1"/>
              </p:cNvSpPr>
              <p:nvPr/>
            </p:nvSpPr>
            <p:spPr bwMode="hidden">
              <a:xfrm>
                <a:off x="517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0" name="Rectangle 1111"/>
              <p:cNvSpPr>
                <a:spLocks noChangeArrowheads="1"/>
              </p:cNvSpPr>
              <p:nvPr/>
            </p:nvSpPr>
            <p:spPr bwMode="hidden">
              <a:xfrm>
                <a:off x="526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1" name="Rectangle 1112"/>
              <p:cNvSpPr>
                <a:spLocks noChangeArrowheads="1"/>
              </p:cNvSpPr>
              <p:nvPr/>
            </p:nvSpPr>
            <p:spPr bwMode="hidden">
              <a:xfrm>
                <a:off x="535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2" name="Rectangle 1113"/>
              <p:cNvSpPr>
                <a:spLocks noChangeArrowheads="1"/>
              </p:cNvSpPr>
              <p:nvPr/>
            </p:nvSpPr>
            <p:spPr bwMode="hidden">
              <a:xfrm>
                <a:off x="543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3" name="Rectangle 1114"/>
              <p:cNvSpPr>
                <a:spLocks noChangeArrowheads="1"/>
              </p:cNvSpPr>
              <p:nvPr/>
            </p:nvSpPr>
            <p:spPr bwMode="hidden">
              <a:xfrm>
                <a:off x="5523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4" name="Rectangle 1116"/>
              <p:cNvSpPr>
                <a:spLocks noChangeArrowheads="1"/>
              </p:cNvSpPr>
              <p:nvPr/>
            </p:nvSpPr>
            <p:spPr bwMode="hidden">
              <a:xfrm>
                <a:off x="5609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5" name="Rectangle 1117"/>
              <p:cNvSpPr>
                <a:spLocks noChangeArrowheads="1"/>
              </p:cNvSpPr>
              <p:nvPr/>
            </p:nvSpPr>
            <p:spPr bwMode="hidden">
              <a:xfrm>
                <a:off x="569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6" name="Rectangle 1118"/>
              <p:cNvSpPr>
                <a:spLocks noChangeArrowheads="1"/>
              </p:cNvSpPr>
              <p:nvPr/>
            </p:nvSpPr>
            <p:spPr bwMode="hidden">
              <a:xfrm>
                <a:off x="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7" name="Rectangle 1119"/>
              <p:cNvSpPr>
                <a:spLocks noChangeArrowheads="1"/>
              </p:cNvSpPr>
              <p:nvPr/>
            </p:nvSpPr>
            <p:spPr bwMode="hidden">
              <a:xfrm>
                <a:off x="8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8" name="Rectangle 1120"/>
              <p:cNvSpPr>
                <a:spLocks noChangeArrowheads="1"/>
              </p:cNvSpPr>
              <p:nvPr/>
            </p:nvSpPr>
            <p:spPr bwMode="hidden">
              <a:xfrm>
                <a:off x="17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39" name="Rectangle 1121"/>
              <p:cNvSpPr>
                <a:spLocks noChangeArrowheads="1"/>
              </p:cNvSpPr>
              <p:nvPr/>
            </p:nvSpPr>
            <p:spPr bwMode="hidden">
              <a:xfrm>
                <a:off x="26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0" name="Rectangle 1122"/>
              <p:cNvSpPr>
                <a:spLocks noChangeArrowheads="1"/>
              </p:cNvSpPr>
              <p:nvPr/>
            </p:nvSpPr>
            <p:spPr bwMode="hidden">
              <a:xfrm>
                <a:off x="347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1" name="Rectangle 1123"/>
              <p:cNvSpPr>
                <a:spLocks noChangeArrowheads="1"/>
              </p:cNvSpPr>
              <p:nvPr/>
            </p:nvSpPr>
            <p:spPr bwMode="hidden">
              <a:xfrm>
                <a:off x="433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2" name="Rectangle 1124"/>
              <p:cNvSpPr>
                <a:spLocks noChangeArrowheads="1"/>
              </p:cNvSpPr>
              <p:nvPr/>
            </p:nvSpPr>
            <p:spPr bwMode="hidden">
              <a:xfrm>
                <a:off x="519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3" name="Rectangle 1125"/>
              <p:cNvSpPr>
                <a:spLocks noChangeArrowheads="1"/>
              </p:cNvSpPr>
              <p:nvPr/>
            </p:nvSpPr>
            <p:spPr bwMode="hidden">
              <a:xfrm>
                <a:off x="60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4" name="Rectangle 1126"/>
              <p:cNvSpPr>
                <a:spLocks noChangeArrowheads="1"/>
              </p:cNvSpPr>
              <p:nvPr/>
            </p:nvSpPr>
            <p:spPr bwMode="hidden">
              <a:xfrm>
                <a:off x="69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5" name="Rectangle 1127"/>
              <p:cNvSpPr>
                <a:spLocks noChangeArrowheads="1"/>
              </p:cNvSpPr>
              <p:nvPr/>
            </p:nvSpPr>
            <p:spPr bwMode="hidden">
              <a:xfrm>
                <a:off x="77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6" name="Rectangle 1128"/>
              <p:cNvSpPr>
                <a:spLocks noChangeArrowheads="1"/>
              </p:cNvSpPr>
              <p:nvPr/>
            </p:nvSpPr>
            <p:spPr bwMode="hidden">
              <a:xfrm>
                <a:off x="864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7" name="Rectangle 1129"/>
              <p:cNvSpPr>
                <a:spLocks noChangeArrowheads="1"/>
              </p:cNvSpPr>
              <p:nvPr/>
            </p:nvSpPr>
            <p:spPr bwMode="hidden">
              <a:xfrm>
                <a:off x="95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8" name="Rectangle 1130"/>
              <p:cNvSpPr>
                <a:spLocks noChangeArrowheads="1"/>
              </p:cNvSpPr>
              <p:nvPr/>
            </p:nvSpPr>
            <p:spPr bwMode="hidden">
              <a:xfrm>
                <a:off x="1037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49" name="Rectangle 1131"/>
              <p:cNvSpPr>
                <a:spLocks noChangeArrowheads="1"/>
              </p:cNvSpPr>
              <p:nvPr/>
            </p:nvSpPr>
            <p:spPr bwMode="hidden">
              <a:xfrm>
                <a:off x="1123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0" name="Rectangle 1132"/>
              <p:cNvSpPr>
                <a:spLocks noChangeArrowheads="1"/>
              </p:cNvSpPr>
              <p:nvPr/>
            </p:nvSpPr>
            <p:spPr bwMode="hidden">
              <a:xfrm>
                <a:off x="1209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1" name="Rectangle 1133"/>
              <p:cNvSpPr>
                <a:spLocks noChangeArrowheads="1"/>
              </p:cNvSpPr>
              <p:nvPr/>
            </p:nvSpPr>
            <p:spPr bwMode="hidden">
              <a:xfrm>
                <a:off x="129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2" name="Rectangle 1134"/>
              <p:cNvSpPr>
                <a:spLocks noChangeArrowheads="1"/>
              </p:cNvSpPr>
              <p:nvPr/>
            </p:nvSpPr>
            <p:spPr bwMode="hidden">
              <a:xfrm>
                <a:off x="138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3" name="Rectangle 1135"/>
              <p:cNvSpPr>
                <a:spLocks noChangeArrowheads="1"/>
              </p:cNvSpPr>
              <p:nvPr/>
            </p:nvSpPr>
            <p:spPr bwMode="hidden">
              <a:xfrm>
                <a:off x="146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4" name="Rectangle 1136"/>
              <p:cNvSpPr>
                <a:spLocks noChangeArrowheads="1"/>
              </p:cNvSpPr>
              <p:nvPr/>
            </p:nvSpPr>
            <p:spPr bwMode="hidden">
              <a:xfrm>
                <a:off x="155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5" name="Rectangle 1137"/>
              <p:cNvSpPr>
                <a:spLocks noChangeArrowheads="1"/>
              </p:cNvSpPr>
              <p:nvPr/>
            </p:nvSpPr>
            <p:spPr bwMode="hidden">
              <a:xfrm>
                <a:off x="164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6" name="Rectangle 1138"/>
              <p:cNvSpPr>
                <a:spLocks noChangeArrowheads="1"/>
              </p:cNvSpPr>
              <p:nvPr/>
            </p:nvSpPr>
            <p:spPr bwMode="hidden">
              <a:xfrm>
                <a:off x="1727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7" name="Rectangle 1139"/>
              <p:cNvSpPr>
                <a:spLocks noChangeArrowheads="1"/>
              </p:cNvSpPr>
              <p:nvPr/>
            </p:nvSpPr>
            <p:spPr bwMode="hidden">
              <a:xfrm>
                <a:off x="1813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8" name="Rectangle 1140"/>
              <p:cNvSpPr>
                <a:spLocks noChangeArrowheads="1"/>
              </p:cNvSpPr>
              <p:nvPr/>
            </p:nvSpPr>
            <p:spPr bwMode="hidden">
              <a:xfrm>
                <a:off x="1900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59" name="Rectangle 1141"/>
              <p:cNvSpPr>
                <a:spLocks noChangeArrowheads="1"/>
              </p:cNvSpPr>
              <p:nvPr/>
            </p:nvSpPr>
            <p:spPr bwMode="hidden">
              <a:xfrm>
                <a:off x="1986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0" name="Rectangle 1142"/>
              <p:cNvSpPr>
                <a:spLocks noChangeArrowheads="1"/>
              </p:cNvSpPr>
              <p:nvPr/>
            </p:nvSpPr>
            <p:spPr bwMode="hidden">
              <a:xfrm>
                <a:off x="2072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1" name="Rectangle 1143"/>
              <p:cNvSpPr>
                <a:spLocks noChangeArrowheads="1"/>
              </p:cNvSpPr>
              <p:nvPr/>
            </p:nvSpPr>
            <p:spPr bwMode="hidden">
              <a:xfrm>
                <a:off x="2158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2" name="Rectangle 1144"/>
              <p:cNvSpPr>
                <a:spLocks noChangeArrowheads="1"/>
              </p:cNvSpPr>
              <p:nvPr/>
            </p:nvSpPr>
            <p:spPr bwMode="hidden">
              <a:xfrm>
                <a:off x="2245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3" name="Rectangle 1145"/>
              <p:cNvSpPr>
                <a:spLocks noChangeArrowheads="1"/>
              </p:cNvSpPr>
              <p:nvPr/>
            </p:nvSpPr>
            <p:spPr bwMode="hidden">
              <a:xfrm>
                <a:off x="2331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4" name="Rectangle 1146"/>
              <p:cNvSpPr>
                <a:spLocks noChangeArrowheads="1"/>
              </p:cNvSpPr>
              <p:nvPr/>
            </p:nvSpPr>
            <p:spPr bwMode="hidden">
              <a:xfrm>
                <a:off x="2417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5" name="Rectangle 1147"/>
              <p:cNvSpPr>
                <a:spLocks noChangeArrowheads="1"/>
              </p:cNvSpPr>
              <p:nvPr/>
            </p:nvSpPr>
            <p:spPr bwMode="hidden">
              <a:xfrm>
                <a:off x="2503" y="4060"/>
                <a:ext cx="44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6" name="Rectangle 1148"/>
              <p:cNvSpPr>
                <a:spLocks noChangeArrowheads="1"/>
              </p:cNvSpPr>
              <p:nvPr/>
            </p:nvSpPr>
            <p:spPr bwMode="hidden">
              <a:xfrm>
                <a:off x="259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7" name="Rectangle 1149"/>
              <p:cNvSpPr>
                <a:spLocks noChangeArrowheads="1"/>
              </p:cNvSpPr>
              <p:nvPr/>
            </p:nvSpPr>
            <p:spPr bwMode="hidden">
              <a:xfrm>
                <a:off x="267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8" name="Rectangle 1150"/>
              <p:cNvSpPr>
                <a:spLocks noChangeArrowheads="1"/>
              </p:cNvSpPr>
              <p:nvPr/>
            </p:nvSpPr>
            <p:spPr bwMode="hidden">
              <a:xfrm>
                <a:off x="276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69" name="Rectangle 1151"/>
              <p:cNvSpPr>
                <a:spLocks noChangeArrowheads="1"/>
              </p:cNvSpPr>
              <p:nvPr/>
            </p:nvSpPr>
            <p:spPr bwMode="hidden">
              <a:xfrm>
                <a:off x="2848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0" name="Rectangle 1152"/>
              <p:cNvSpPr>
                <a:spLocks noChangeArrowheads="1"/>
              </p:cNvSpPr>
              <p:nvPr/>
            </p:nvSpPr>
            <p:spPr bwMode="hidden">
              <a:xfrm>
                <a:off x="293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1" name="Rectangle 1153"/>
              <p:cNvSpPr>
                <a:spLocks noChangeArrowheads="1"/>
              </p:cNvSpPr>
              <p:nvPr/>
            </p:nvSpPr>
            <p:spPr bwMode="hidden">
              <a:xfrm>
                <a:off x="302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2" name="Rectangle 1154"/>
              <p:cNvSpPr>
                <a:spLocks noChangeArrowheads="1"/>
              </p:cNvSpPr>
              <p:nvPr/>
            </p:nvSpPr>
            <p:spPr bwMode="hidden">
              <a:xfrm>
                <a:off x="3107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3" name="Rectangle 1155"/>
              <p:cNvSpPr>
                <a:spLocks noChangeArrowheads="1"/>
              </p:cNvSpPr>
              <p:nvPr/>
            </p:nvSpPr>
            <p:spPr bwMode="hidden">
              <a:xfrm>
                <a:off x="319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4" name="Rectangle 1156"/>
              <p:cNvSpPr>
                <a:spLocks noChangeArrowheads="1"/>
              </p:cNvSpPr>
              <p:nvPr/>
            </p:nvSpPr>
            <p:spPr bwMode="hidden">
              <a:xfrm>
                <a:off x="328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5" name="Rectangle 1157"/>
              <p:cNvSpPr>
                <a:spLocks noChangeArrowheads="1"/>
              </p:cNvSpPr>
              <p:nvPr/>
            </p:nvSpPr>
            <p:spPr bwMode="hidden">
              <a:xfrm>
                <a:off x="336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6" name="Rectangle 1158"/>
              <p:cNvSpPr>
                <a:spLocks noChangeArrowheads="1"/>
              </p:cNvSpPr>
              <p:nvPr/>
            </p:nvSpPr>
            <p:spPr bwMode="hidden">
              <a:xfrm>
                <a:off x="345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7" name="Rectangle 1159"/>
              <p:cNvSpPr>
                <a:spLocks noChangeArrowheads="1"/>
              </p:cNvSpPr>
              <p:nvPr/>
            </p:nvSpPr>
            <p:spPr bwMode="hidden">
              <a:xfrm>
                <a:off x="3539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8" name="Rectangle 1160"/>
              <p:cNvSpPr>
                <a:spLocks noChangeArrowheads="1"/>
              </p:cNvSpPr>
              <p:nvPr/>
            </p:nvSpPr>
            <p:spPr bwMode="hidden">
              <a:xfrm>
                <a:off x="362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79" name="Rectangle 1161"/>
              <p:cNvSpPr>
                <a:spLocks noChangeArrowheads="1"/>
              </p:cNvSpPr>
              <p:nvPr/>
            </p:nvSpPr>
            <p:spPr bwMode="hidden">
              <a:xfrm>
                <a:off x="371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0" name="Rectangle 1162"/>
              <p:cNvSpPr>
                <a:spLocks noChangeArrowheads="1"/>
              </p:cNvSpPr>
              <p:nvPr/>
            </p:nvSpPr>
            <p:spPr bwMode="hidden">
              <a:xfrm>
                <a:off x="3797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1" name="Rectangle 1163"/>
              <p:cNvSpPr>
                <a:spLocks noChangeArrowheads="1"/>
              </p:cNvSpPr>
              <p:nvPr/>
            </p:nvSpPr>
            <p:spPr bwMode="hidden">
              <a:xfrm>
                <a:off x="388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2" name="Rectangle 1164"/>
              <p:cNvSpPr>
                <a:spLocks noChangeArrowheads="1"/>
              </p:cNvSpPr>
              <p:nvPr/>
            </p:nvSpPr>
            <p:spPr bwMode="hidden">
              <a:xfrm>
                <a:off x="397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3" name="Rectangle 1165"/>
              <p:cNvSpPr>
                <a:spLocks noChangeArrowheads="1"/>
              </p:cNvSpPr>
              <p:nvPr/>
            </p:nvSpPr>
            <p:spPr bwMode="hidden">
              <a:xfrm>
                <a:off x="405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4" name="Rectangle 1166"/>
              <p:cNvSpPr>
                <a:spLocks noChangeArrowheads="1"/>
              </p:cNvSpPr>
              <p:nvPr/>
            </p:nvSpPr>
            <p:spPr bwMode="hidden">
              <a:xfrm>
                <a:off x="414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5" name="Rectangle 1167"/>
              <p:cNvSpPr>
                <a:spLocks noChangeArrowheads="1"/>
              </p:cNvSpPr>
              <p:nvPr/>
            </p:nvSpPr>
            <p:spPr bwMode="hidden">
              <a:xfrm>
                <a:off x="4229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6" name="Rectangle 1168"/>
              <p:cNvSpPr>
                <a:spLocks noChangeArrowheads="1"/>
              </p:cNvSpPr>
              <p:nvPr/>
            </p:nvSpPr>
            <p:spPr bwMode="hidden">
              <a:xfrm>
                <a:off x="431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7" name="Rectangle 1169"/>
              <p:cNvSpPr>
                <a:spLocks noChangeArrowheads="1"/>
              </p:cNvSpPr>
              <p:nvPr/>
            </p:nvSpPr>
            <p:spPr bwMode="hidden">
              <a:xfrm>
                <a:off x="440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8" name="Rectangle 1170"/>
              <p:cNvSpPr>
                <a:spLocks noChangeArrowheads="1"/>
              </p:cNvSpPr>
              <p:nvPr/>
            </p:nvSpPr>
            <p:spPr bwMode="hidden">
              <a:xfrm>
                <a:off x="4487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89" name="Rectangle 1171"/>
              <p:cNvSpPr>
                <a:spLocks noChangeArrowheads="1"/>
              </p:cNvSpPr>
              <p:nvPr/>
            </p:nvSpPr>
            <p:spPr bwMode="hidden">
              <a:xfrm>
                <a:off x="457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0" name="Rectangle 1172"/>
              <p:cNvSpPr>
                <a:spLocks noChangeArrowheads="1"/>
              </p:cNvSpPr>
              <p:nvPr/>
            </p:nvSpPr>
            <p:spPr bwMode="hidden">
              <a:xfrm>
                <a:off x="466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1" name="Rectangle 1173"/>
              <p:cNvSpPr>
                <a:spLocks noChangeArrowheads="1"/>
              </p:cNvSpPr>
              <p:nvPr/>
            </p:nvSpPr>
            <p:spPr bwMode="hidden">
              <a:xfrm>
                <a:off x="474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2" name="Rectangle 1174"/>
              <p:cNvSpPr>
                <a:spLocks noChangeArrowheads="1"/>
              </p:cNvSpPr>
              <p:nvPr/>
            </p:nvSpPr>
            <p:spPr bwMode="hidden">
              <a:xfrm>
                <a:off x="483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3" name="Rectangle 1175"/>
              <p:cNvSpPr>
                <a:spLocks noChangeArrowheads="1"/>
              </p:cNvSpPr>
              <p:nvPr/>
            </p:nvSpPr>
            <p:spPr bwMode="hidden">
              <a:xfrm>
                <a:off x="4919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4" name="Rectangle 1176"/>
              <p:cNvSpPr>
                <a:spLocks noChangeArrowheads="1"/>
              </p:cNvSpPr>
              <p:nvPr/>
            </p:nvSpPr>
            <p:spPr bwMode="hidden">
              <a:xfrm>
                <a:off x="500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5" name="Rectangle 1177"/>
              <p:cNvSpPr>
                <a:spLocks noChangeArrowheads="1"/>
              </p:cNvSpPr>
              <p:nvPr/>
            </p:nvSpPr>
            <p:spPr bwMode="hidden">
              <a:xfrm>
                <a:off x="509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6" name="Rectangle 1178"/>
              <p:cNvSpPr>
                <a:spLocks noChangeArrowheads="1"/>
              </p:cNvSpPr>
              <p:nvPr/>
            </p:nvSpPr>
            <p:spPr bwMode="hidden">
              <a:xfrm>
                <a:off x="517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7" name="Rectangle 1179"/>
              <p:cNvSpPr>
                <a:spLocks noChangeArrowheads="1"/>
              </p:cNvSpPr>
              <p:nvPr/>
            </p:nvSpPr>
            <p:spPr bwMode="hidden">
              <a:xfrm>
                <a:off x="526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8" name="Rectangle 1180"/>
              <p:cNvSpPr>
                <a:spLocks noChangeArrowheads="1"/>
              </p:cNvSpPr>
              <p:nvPr/>
            </p:nvSpPr>
            <p:spPr bwMode="hidden">
              <a:xfrm>
                <a:off x="535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299" name="Rectangle 1181"/>
              <p:cNvSpPr>
                <a:spLocks noChangeArrowheads="1"/>
              </p:cNvSpPr>
              <p:nvPr/>
            </p:nvSpPr>
            <p:spPr bwMode="hidden">
              <a:xfrm>
                <a:off x="543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0" name="Rectangle 1182"/>
              <p:cNvSpPr>
                <a:spLocks noChangeArrowheads="1"/>
              </p:cNvSpPr>
              <p:nvPr/>
            </p:nvSpPr>
            <p:spPr bwMode="hidden">
              <a:xfrm>
                <a:off x="5523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1" name="Rectangle 1183"/>
              <p:cNvSpPr>
                <a:spLocks noChangeArrowheads="1"/>
              </p:cNvSpPr>
              <p:nvPr/>
            </p:nvSpPr>
            <p:spPr bwMode="hidden">
              <a:xfrm>
                <a:off x="5609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2" name="Rectangle 1184"/>
              <p:cNvSpPr>
                <a:spLocks noChangeArrowheads="1"/>
              </p:cNvSpPr>
              <p:nvPr/>
            </p:nvSpPr>
            <p:spPr bwMode="hidden">
              <a:xfrm>
                <a:off x="569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3" name="Rectangle 1185"/>
              <p:cNvSpPr>
                <a:spLocks noChangeArrowheads="1"/>
              </p:cNvSpPr>
              <p:nvPr/>
            </p:nvSpPr>
            <p:spPr bwMode="hidden">
              <a:xfrm>
                <a:off x="2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4" name="Rectangle 1186"/>
              <p:cNvSpPr>
                <a:spLocks noChangeArrowheads="1"/>
              </p:cNvSpPr>
              <p:nvPr/>
            </p:nvSpPr>
            <p:spPr bwMode="hidden">
              <a:xfrm>
                <a:off x="88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5" name="Rectangle 1187"/>
              <p:cNvSpPr>
                <a:spLocks noChangeArrowheads="1"/>
              </p:cNvSpPr>
              <p:nvPr/>
            </p:nvSpPr>
            <p:spPr bwMode="hidden">
              <a:xfrm>
                <a:off x="17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6" name="Rectangle 1188"/>
              <p:cNvSpPr>
                <a:spLocks noChangeArrowheads="1"/>
              </p:cNvSpPr>
              <p:nvPr/>
            </p:nvSpPr>
            <p:spPr bwMode="hidden">
              <a:xfrm>
                <a:off x="261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7" name="Rectangle 1189"/>
              <p:cNvSpPr>
                <a:spLocks noChangeArrowheads="1"/>
              </p:cNvSpPr>
              <p:nvPr/>
            </p:nvSpPr>
            <p:spPr bwMode="hidden">
              <a:xfrm>
                <a:off x="347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8" name="Rectangle 1190"/>
              <p:cNvSpPr>
                <a:spLocks noChangeArrowheads="1"/>
              </p:cNvSpPr>
              <p:nvPr/>
            </p:nvSpPr>
            <p:spPr bwMode="hidden">
              <a:xfrm>
                <a:off x="433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09" name="Rectangle 1191"/>
              <p:cNvSpPr>
                <a:spLocks noChangeArrowheads="1"/>
              </p:cNvSpPr>
              <p:nvPr/>
            </p:nvSpPr>
            <p:spPr bwMode="hidden">
              <a:xfrm>
                <a:off x="519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0" name="Rectangle 1192"/>
              <p:cNvSpPr>
                <a:spLocks noChangeArrowheads="1"/>
              </p:cNvSpPr>
              <p:nvPr/>
            </p:nvSpPr>
            <p:spPr bwMode="hidden">
              <a:xfrm>
                <a:off x="606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1" name="Rectangle 1193"/>
              <p:cNvSpPr>
                <a:spLocks noChangeArrowheads="1"/>
              </p:cNvSpPr>
              <p:nvPr/>
            </p:nvSpPr>
            <p:spPr bwMode="hidden">
              <a:xfrm>
                <a:off x="692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2" name="Rectangle 1194"/>
              <p:cNvSpPr>
                <a:spLocks noChangeArrowheads="1"/>
              </p:cNvSpPr>
              <p:nvPr/>
            </p:nvSpPr>
            <p:spPr bwMode="hidden">
              <a:xfrm>
                <a:off x="778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3" name="Rectangle 1195"/>
              <p:cNvSpPr>
                <a:spLocks noChangeArrowheads="1"/>
              </p:cNvSpPr>
              <p:nvPr/>
            </p:nvSpPr>
            <p:spPr bwMode="hidden">
              <a:xfrm>
                <a:off x="864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4" name="Rectangle 1196"/>
              <p:cNvSpPr>
                <a:spLocks noChangeArrowheads="1"/>
              </p:cNvSpPr>
              <p:nvPr/>
            </p:nvSpPr>
            <p:spPr bwMode="hidden">
              <a:xfrm>
                <a:off x="951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5" name="Rectangle 1197"/>
              <p:cNvSpPr>
                <a:spLocks noChangeArrowheads="1"/>
              </p:cNvSpPr>
              <p:nvPr/>
            </p:nvSpPr>
            <p:spPr bwMode="hidden">
              <a:xfrm>
                <a:off x="1037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6" name="Rectangle 1198"/>
              <p:cNvSpPr>
                <a:spLocks noChangeArrowheads="1"/>
              </p:cNvSpPr>
              <p:nvPr/>
            </p:nvSpPr>
            <p:spPr bwMode="hidden">
              <a:xfrm>
                <a:off x="1123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7" name="Rectangle 1199"/>
              <p:cNvSpPr>
                <a:spLocks noChangeArrowheads="1"/>
              </p:cNvSpPr>
              <p:nvPr/>
            </p:nvSpPr>
            <p:spPr bwMode="hidden">
              <a:xfrm>
                <a:off x="1209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8" name="Rectangle 1200"/>
              <p:cNvSpPr>
                <a:spLocks noChangeArrowheads="1"/>
              </p:cNvSpPr>
              <p:nvPr/>
            </p:nvSpPr>
            <p:spPr bwMode="hidden">
              <a:xfrm>
                <a:off x="1296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19" name="Rectangle 1201"/>
              <p:cNvSpPr>
                <a:spLocks noChangeArrowheads="1"/>
              </p:cNvSpPr>
              <p:nvPr/>
            </p:nvSpPr>
            <p:spPr bwMode="hidden">
              <a:xfrm>
                <a:off x="1382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0" name="Rectangle 1202"/>
              <p:cNvSpPr>
                <a:spLocks noChangeArrowheads="1"/>
              </p:cNvSpPr>
              <p:nvPr/>
            </p:nvSpPr>
            <p:spPr bwMode="hidden">
              <a:xfrm>
                <a:off x="1468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1" name="Rectangle 1203"/>
              <p:cNvSpPr>
                <a:spLocks noChangeArrowheads="1"/>
              </p:cNvSpPr>
              <p:nvPr/>
            </p:nvSpPr>
            <p:spPr bwMode="hidden">
              <a:xfrm>
                <a:off x="1555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2" name="Rectangle 1204"/>
              <p:cNvSpPr>
                <a:spLocks noChangeArrowheads="1"/>
              </p:cNvSpPr>
              <p:nvPr/>
            </p:nvSpPr>
            <p:spPr bwMode="hidden">
              <a:xfrm>
                <a:off x="1641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3" name="Rectangle 1205"/>
              <p:cNvSpPr>
                <a:spLocks noChangeArrowheads="1"/>
              </p:cNvSpPr>
              <p:nvPr/>
            </p:nvSpPr>
            <p:spPr bwMode="hidden">
              <a:xfrm>
                <a:off x="1727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4" name="Rectangle 1206"/>
              <p:cNvSpPr>
                <a:spLocks noChangeArrowheads="1"/>
              </p:cNvSpPr>
              <p:nvPr/>
            </p:nvSpPr>
            <p:spPr bwMode="hidden">
              <a:xfrm>
                <a:off x="1813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5" name="Rectangle 1207"/>
              <p:cNvSpPr>
                <a:spLocks noChangeArrowheads="1"/>
              </p:cNvSpPr>
              <p:nvPr/>
            </p:nvSpPr>
            <p:spPr bwMode="hidden">
              <a:xfrm>
                <a:off x="1900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6" name="Rectangle 1208"/>
              <p:cNvSpPr>
                <a:spLocks noChangeArrowheads="1"/>
              </p:cNvSpPr>
              <p:nvPr/>
            </p:nvSpPr>
            <p:spPr bwMode="hidden">
              <a:xfrm>
                <a:off x="1986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7" name="Rectangle 1209"/>
              <p:cNvSpPr>
                <a:spLocks noChangeArrowheads="1"/>
              </p:cNvSpPr>
              <p:nvPr/>
            </p:nvSpPr>
            <p:spPr bwMode="hidden">
              <a:xfrm>
                <a:off x="2072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8" name="Rectangle 1210"/>
              <p:cNvSpPr>
                <a:spLocks noChangeArrowheads="1"/>
              </p:cNvSpPr>
              <p:nvPr/>
            </p:nvSpPr>
            <p:spPr bwMode="hidden">
              <a:xfrm>
                <a:off x="2158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29" name="Rectangle 1211"/>
              <p:cNvSpPr>
                <a:spLocks noChangeArrowheads="1"/>
              </p:cNvSpPr>
              <p:nvPr/>
            </p:nvSpPr>
            <p:spPr bwMode="hidden">
              <a:xfrm>
                <a:off x="2245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0" name="Rectangle 1212"/>
              <p:cNvSpPr>
                <a:spLocks noChangeArrowheads="1"/>
              </p:cNvSpPr>
              <p:nvPr/>
            </p:nvSpPr>
            <p:spPr bwMode="hidden">
              <a:xfrm>
                <a:off x="2331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1" name="Rectangle 1213"/>
              <p:cNvSpPr>
                <a:spLocks noChangeArrowheads="1"/>
              </p:cNvSpPr>
              <p:nvPr/>
            </p:nvSpPr>
            <p:spPr bwMode="hidden">
              <a:xfrm>
                <a:off x="2417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2" name="Rectangle 1214"/>
              <p:cNvSpPr>
                <a:spLocks noChangeArrowheads="1"/>
              </p:cNvSpPr>
              <p:nvPr/>
            </p:nvSpPr>
            <p:spPr bwMode="hidden">
              <a:xfrm>
                <a:off x="2503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3" name="Rectangle 1215"/>
              <p:cNvSpPr>
                <a:spLocks noChangeArrowheads="1"/>
              </p:cNvSpPr>
              <p:nvPr/>
            </p:nvSpPr>
            <p:spPr bwMode="hidden">
              <a:xfrm>
                <a:off x="259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4" name="Rectangle 1216"/>
              <p:cNvSpPr>
                <a:spLocks noChangeArrowheads="1"/>
              </p:cNvSpPr>
              <p:nvPr/>
            </p:nvSpPr>
            <p:spPr bwMode="hidden">
              <a:xfrm>
                <a:off x="267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5" name="Rectangle 1217"/>
              <p:cNvSpPr>
                <a:spLocks noChangeArrowheads="1"/>
              </p:cNvSpPr>
              <p:nvPr/>
            </p:nvSpPr>
            <p:spPr bwMode="hidden">
              <a:xfrm>
                <a:off x="2762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6" name="Rectangle 1218"/>
              <p:cNvSpPr>
                <a:spLocks noChangeArrowheads="1"/>
              </p:cNvSpPr>
              <p:nvPr/>
            </p:nvSpPr>
            <p:spPr bwMode="hidden">
              <a:xfrm>
                <a:off x="2848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7" name="Rectangle 1219"/>
              <p:cNvSpPr>
                <a:spLocks noChangeArrowheads="1"/>
              </p:cNvSpPr>
              <p:nvPr/>
            </p:nvSpPr>
            <p:spPr bwMode="hidden">
              <a:xfrm>
                <a:off x="293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8" name="Rectangle 1220"/>
              <p:cNvSpPr>
                <a:spLocks noChangeArrowheads="1"/>
              </p:cNvSpPr>
              <p:nvPr/>
            </p:nvSpPr>
            <p:spPr bwMode="hidden">
              <a:xfrm>
                <a:off x="3021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39" name="Rectangle 1221"/>
              <p:cNvSpPr>
                <a:spLocks noChangeArrowheads="1"/>
              </p:cNvSpPr>
              <p:nvPr/>
            </p:nvSpPr>
            <p:spPr bwMode="hidden">
              <a:xfrm>
                <a:off x="3107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0" name="Rectangle 1222"/>
              <p:cNvSpPr>
                <a:spLocks noChangeArrowheads="1"/>
              </p:cNvSpPr>
              <p:nvPr/>
            </p:nvSpPr>
            <p:spPr bwMode="hidden">
              <a:xfrm>
                <a:off x="319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1" name="Rectangle 1223"/>
              <p:cNvSpPr>
                <a:spLocks noChangeArrowheads="1"/>
              </p:cNvSpPr>
              <p:nvPr/>
            </p:nvSpPr>
            <p:spPr bwMode="hidden">
              <a:xfrm>
                <a:off x="328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2" name="Rectangle 1224"/>
              <p:cNvSpPr>
                <a:spLocks noChangeArrowheads="1"/>
              </p:cNvSpPr>
              <p:nvPr/>
            </p:nvSpPr>
            <p:spPr bwMode="hidden">
              <a:xfrm>
                <a:off x="336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3" name="Rectangle 1225"/>
              <p:cNvSpPr>
                <a:spLocks noChangeArrowheads="1"/>
              </p:cNvSpPr>
              <p:nvPr/>
            </p:nvSpPr>
            <p:spPr bwMode="hidden">
              <a:xfrm>
                <a:off x="3452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4" name="Rectangle 1226"/>
              <p:cNvSpPr>
                <a:spLocks noChangeArrowheads="1"/>
              </p:cNvSpPr>
              <p:nvPr/>
            </p:nvSpPr>
            <p:spPr bwMode="hidden">
              <a:xfrm>
                <a:off x="3539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5" name="Rectangle 1227"/>
              <p:cNvSpPr>
                <a:spLocks noChangeArrowheads="1"/>
              </p:cNvSpPr>
              <p:nvPr/>
            </p:nvSpPr>
            <p:spPr bwMode="hidden">
              <a:xfrm>
                <a:off x="362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6" name="Rectangle 1228"/>
              <p:cNvSpPr>
                <a:spLocks noChangeArrowheads="1"/>
              </p:cNvSpPr>
              <p:nvPr/>
            </p:nvSpPr>
            <p:spPr bwMode="hidden">
              <a:xfrm>
                <a:off x="3711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7" name="Rectangle 1229"/>
              <p:cNvSpPr>
                <a:spLocks noChangeArrowheads="1"/>
              </p:cNvSpPr>
              <p:nvPr/>
            </p:nvSpPr>
            <p:spPr bwMode="hidden">
              <a:xfrm>
                <a:off x="3797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8" name="Rectangle 1230"/>
              <p:cNvSpPr>
                <a:spLocks noChangeArrowheads="1"/>
              </p:cNvSpPr>
              <p:nvPr/>
            </p:nvSpPr>
            <p:spPr bwMode="hidden">
              <a:xfrm>
                <a:off x="388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49" name="Rectangle 1231"/>
              <p:cNvSpPr>
                <a:spLocks noChangeArrowheads="1"/>
              </p:cNvSpPr>
              <p:nvPr/>
            </p:nvSpPr>
            <p:spPr bwMode="hidden">
              <a:xfrm>
                <a:off x="397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0" name="Rectangle 1232"/>
              <p:cNvSpPr>
                <a:spLocks noChangeArrowheads="1"/>
              </p:cNvSpPr>
              <p:nvPr/>
            </p:nvSpPr>
            <p:spPr bwMode="hidden">
              <a:xfrm>
                <a:off x="405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1" name="Rectangle 1233"/>
              <p:cNvSpPr>
                <a:spLocks noChangeArrowheads="1"/>
              </p:cNvSpPr>
              <p:nvPr/>
            </p:nvSpPr>
            <p:spPr bwMode="hidden">
              <a:xfrm>
                <a:off x="4142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2" name="Rectangle 1234"/>
              <p:cNvSpPr>
                <a:spLocks noChangeArrowheads="1"/>
              </p:cNvSpPr>
              <p:nvPr/>
            </p:nvSpPr>
            <p:spPr bwMode="hidden">
              <a:xfrm>
                <a:off x="4229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3" name="Rectangle 1235"/>
              <p:cNvSpPr>
                <a:spLocks noChangeArrowheads="1"/>
              </p:cNvSpPr>
              <p:nvPr/>
            </p:nvSpPr>
            <p:spPr bwMode="hidden">
              <a:xfrm>
                <a:off x="431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4" name="Rectangle 1236"/>
              <p:cNvSpPr>
                <a:spLocks noChangeArrowheads="1"/>
              </p:cNvSpPr>
              <p:nvPr/>
            </p:nvSpPr>
            <p:spPr bwMode="hidden">
              <a:xfrm>
                <a:off x="4401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5" name="Rectangle 1237"/>
              <p:cNvSpPr>
                <a:spLocks noChangeArrowheads="1"/>
              </p:cNvSpPr>
              <p:nvPr/>
            </p:nvSpPr>
            <p:spPr bwMode="hidden">
              <a:xfrm>
                <a:off x="4487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6" name="Rectangle 1238"/>
              <p:cNvSpPr>
                <a:spLocks noChangeArrowheads="1"/>
              </p:cNvSpPr>
              <p:nvPr/>
            </p:nvSpPr>
            <p:spPr bwMode="hidden">
              <a:xfrm>
                <a:off x="457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7" name="Rectangle 1239"/>
              <p:cNvSpPr>
                <a:spLocks noChangeArrowheads="1"/>
              </p:cNvSpPr>
              <p:nvPr/>
            </p:nvSpPr>
            <p:spPr bwMode="hidden">
              <a:xfrm>
                <a:off x="466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8" name="Rectangle 1240"/>
              <p:cNvSpPr>
                <a:spLocks noChangeArrowheads="1"/>
              </p:cNvSpPr>
              <p:nvPr/>
            </p:nvSpPr>
            <p:spPr bwMode="hidden">
              <a:xfrm>
                <a:off x="474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59" name="Rectangle 1241"/>
              <p:cNvSpPr>
                <a:spLocks noChangeArrowheads="1"/>
              </p:cNvSpPr>
              <p:nvPr/>
            </p:nvSpPr>
            <p:spPr bwMode="hidden">
              <a:xfrm>
                <a:off x="4832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0" name="Rectangle 1242"/>
              <p:cNvSpPr>
                <a:spLocks noChangeArrowheads="1"/>
              </p:cNvSpPr>
              <p:nvPr/>
            </p:nvSpPr>
            <p:spPr bwMode="hidden">
              <a:xfrm>
                <a:off x="4919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1" name="Rectangle 1243"/>
              <p:cNvSpPr>
                <a:spLocks noChangeArrowheads="1"/>
              </p:cNvSpPr>
              <p:nvPr/>
            </p:nvSpPr>
            <p:spPr bwMode="hidden">
              <a:xfrm>
                <a:off x="500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2" name="Rectangle 1244"/>
              <p:cNvSpPr>
                <a:spLocks noChangeArrowheads="1"/>
              </p:cNvSpPr>
              <p:nvPr/>
            </p:nvSpPr>
            <p:spPr bwMode="hidden">
              <a:xfrm>
                <a:off x="5091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3" name="Rectangle 1245"/>
              <p:cNvSpPr>
                <a:spLocks noChangeArrowheads="1"/>
              </p:cNvSpPr>
              <p:nvPr/>
            </p:nvSpPr>
            <p:spPr bwMode="hidden">
              <a:xfrm>
                <a:off x="5178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4" name="Rectangle 1246"/>
              <p:cNvSpPr>
                <a:spLocks noChangeArrowheads="1"/>
              </p:cNvSpPr>
              <p:nvPr/>
            </p:nvSpPr>
            <p:spPr bwMode="hidden">
              <a:xfrm>
                <a:off x="526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5" name="Rectangle 1247"/>
              <p:cNvSpPr>
                <a:spLocks noChangeArrowheads="1"/>
              </p:cNvSpPr>
              <p:nvPr/>
            </p:nvSpPr>
            <p:spPr bwMode="hidden">
              <a:xfrm>
                <a:off x="535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6" name="Rectangle 1248"/>
              <p:cNvSpPr>
                <a:spLocks noChangeArrowheads="1"/>
              </p:cNvSpPr>
              <p:nvPr/>
            </p:nvSpPr>
            <p:spPr bwMode="hidden">
              <a:xfrm>
                <a:off x="543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7" name="Rectangle 1249"/>
              <p:cNvSpPr>
                <a:spLocks noChangeArrowheads="1"/>
              </p:cNvSpPr>
              <p:nvPr/>
            </p:nvSpPr>
            <p:spPr bwMode="hidden">
              <a:xfrm>
                <a:off x="5523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8" name="Rectangle 1250"/>
              <p:cNvSpPr>
                <a:spLocks noChangeArrowheads="1"/>
              </p:cNvSpPr>
              <p:nvPr/>
            </p:nvSpPr>
            <p:spPr bwMode="hidden">
              <a:xfrm>
                <a:off x="5609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69" name="Rectangle 1251"/>
              <p:cNvSpPr>
                <a:spLocks noChangeArrowheads="1"/>
              </p:cNvSpPr>
              <p:nvPr/>
            </p:nvSpPr>
            <p:spPr bwMode="hidden">
              <a:xfrm>
                <a:off x="569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0" name="Rectangle 1252"/>
              <p:cNvSpPr>
                <a:spLocks noChangeArrowheads="1"/>
              </p:cNvSpPr>
              <p:nvPr/>
            </p:nvSpPr>
            <p:spPr bwMode="hidden">
              <a:xfrm>
                <a:off x="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1" name="Rectangle 1253"/>
              <p:cNvSpPr>
                <a:spLocks noChangeArrowheads="1"/>
              </p:cNvSpPr>
              <p:nvPr/>
            </p:nvSpPr>
            <p:spPr bwMode="hidden">
              <a:xfrm>
                <a:off x="8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2" name="Rectangle 1254"/>
              <p:cNvSpPr>
                <a:spLocks noChangeArrowheads="1"/>
              </p:cNvSpPr>
              <p:nvPr/>
            </p:nvSpPr>
            <p:spPr bwMode="hidden">
              <a:xfrm>
                <a:off x="17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3" name="Rectangle 1255"/>
              <p:cNvSpPr>
                <a:spLocks noChangeArrowheads="1"/>
              </p:cNvSpPr>
              <p:nvPr/>
            </p:nvSpPr>
            <p:spPr bwMode="hidden">
              <a:xfrm>
                <a:off x="26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4" name="Rectangle 1256"/>
              <p:cNvSpPr>
                <a:spLocks noChangeArrowheads="1"/>
              </p:cNvSpPr>
              <p:nvPr/>
            </p:nvSpPr>
            <p:spPr bwMode="hidden">
              <a:xfrm>
                <a:off x="34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5" name="Rectangle 1257"/>
              <p:cNvSpPr>
                <a:spLocks noChangeArrowheads="1"/>
              </p:cNvSpPr>
              <p:nvPr/>
            </p:nvSpPr>
            <p:spPr bwMode="hidden">
              <a:xfrm>
                <a:off x="433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6" name="Rectangle 1258"/>
              <p:cNvSpPr>
                <a:spLocks noChangeArrowheads="1"/>
              </p:cNvSpPr>
              <p:nvPr/>
            </p:nvSpPr>
            <p:spPr bwMode="hidden">
              <a:xfrm>
                <a:off x="519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7" name="Rectangle 1259"/>
              <p:cNvSpPr>
                <a:spLocks noChangeArrowheads="1"/>
              </p:cNvSpPr>
              <p:nvPr/>
            </p:nvSpPr>
            <p:spPr bwMode="hidden">
              <a:xfrm>
                <a:off x="60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8" name="Rectangle 1260"/>
              <p:cNvSpPr>
                <a:spLocks noChangeArrowheads="1"/>
              </p:cNvSpPr>
              <p:nvPr/>
            </p:nvSpPr>
            <p:spPr bwMode="hidden">
              <a:xfrm>
                <a:off x="69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79" name="Rectangle 1261"/>
              <p:cNvSpPr>
                <a:spLocks noChangeArrowheads="1"/>
              </p:cNvSpPr>
              <p:nvPr/>
            </p:nvSpPr>
            <p:spPr bwMode="hidden">
              <a:xfrm>
                <a:off x="77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0" name="Rectangle 1262"/>
              <p:cNvSpPr>
                <a:spLocks noChangeArrowheads="1"/>
              </p:cNvSpPr>
              <p:nvPr/>
            </p:nvSpPr>
            <p:spPr bwMode="hidden">
              <a:xfrm>
                <a:off x="864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1" name="Rectangle 1263"/>
              <p:cNvSpPr>
                <a:spLocks noChangeArrowheads="1"/>
              </p:cNvSpPr>
              <p:nvPr/>
            </p:nvSpPr>
            <p:spPr bwMode="hidden">
              <a:xfrm>
                <a:off x="95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2" name="Rectangle 1264"/>
              <p:cNvSpPr>
                <a:spLocks noChangeArrowheads="1"/>
              </p:cNvSpPr>
              <p:nvPr/>
            </p:nvSpPr>
            <p:spPr bwMode="hidden">
              <a:xfrm>
                <a:off x="103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3" name="Rectangle 1265"/>
              <p:cNvSpPr>
                <a:spLocks noChangeArrowheads="1"/>
              </p:cNvSpPr>
              <p:nvPr/>
            </p:nvSpPr>
            <p:spPr bwMode="hidden">
              <a:xfrm>
                <a:off x="1123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4" name="Rectangle 1266"/>
              <p:cNvSpPr>
                <a:spLocks noChangeArrowheads="1"/>
              </p:cNvSpPr>
              <p:nvPr/>
            </p:nvSpPr>
            <p:spPr bwMode="hidden">
              <a:xfrm>
                <a:off x="1209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5" name="Rectangle 1267"/>
              <p:cNvSpPr>
                <a:spLocks noChangeArrowheads="1"/>
              </p:cNvSpPr>
              <p:nvPr/>
            </p:nvSpPr>
            <p:spPr bwMode="hidden">
              <a:xfrm>
                <a:off x="129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6" name="Rectangle 1268"/>
              <p:cNvSpPr>
                <a:spLocks noChangeArrowheads="1"/>
              </p:cNvSpPr>
              <p:nvPr/>
            </p:nvSpPr>
            <p:spPr bwMode="hidden">
              <a:xfrm>
                <a:off x="138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7" name="Rectangle 1269"/>
              <p:cNvSpPr>
                <a:spLocks noChangeArrowheads="1"/>
              </p:cNvSpPr>
              <p:nvPr/>
            </p:nvSpPr>
            <p:spPr bwMode="hidden">
              <a:xfrm>
                <a:off x="146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8" name="Rectangle 1270"/>
              <p:cNvSpPr>
                <a:spLocks noChangeArrowheads="1"/>
              </p:cNvSpPr>
              <p:nvPr/>
            </p:nvSpPr>
            <p:spPr bwMode="hidden">
              <a:xfrm>
                <a:off x="155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89" name="Rectangle 1271"/>
              <p:cNvSpPr>
                <a:spLocks noChangeArrowheads="1"/>
              </p:cNvSpPr>
              <p:nvPr/>
            </p:nvSpPr>
            <p:spPr bwMode="hidden">
              <a:xfrm>
                <a:off x="164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0" name="Rectangle 1272"/>
              <p:cNvSpPr>
                <a:spLocks noChangeArrowheads="1"/>
              </p:cNvSpPr>
              <p:nvPr/>
            </p:nvSpPr>
            <p:spPr bwMode="hidden">
              <a:xfrm>
                <a:off x="172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1" name="Rectangle 1273"/>
              <p:cNvSpPr>
                <a:spLocks noChangeArrowheads="1"/>
              </p:cNvSpPr>
              <p:nvPr/>
            </p:nvSpPr>
            <p:spPr bwMode="hidden">
              <a:xfrm>
                <a:off x="1813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2" name="Rectangle 1274"/>
              <p:cNvSpPr>
                <a:spLocks noChangeArrowheads="1"/>
              </p:cNvSpPr>
              <p:nvPr/>
            </p:nvSpPr>
            <p:spPr bwMode="hidden">
              <a:xfrm>
                <a:off x="190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3" name="Rectangle 1275"/>
              <p:cNvSpPr>
                <a:spLocks noChangeArrowheads="1"/>
              </p:cNvSpPr>
              <p:nvPr/>
            </p:nvSpPr>
            <p:spPr bwMode="hidden">
              <a:xfrm>
                <a:off x="198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4" name="Rectangle 1276"/>
              <p:cNvSpPr>
                <a:spLocks noChangeArrowheads="1"/>
              </p:cNvSpPr>
              <p:nvPr/>
            </p:nvSpPr>
            <p:spPr bwMode="hidden">
              <a:xfrm>
                <a:off x="207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5" name="Rectangle 1277"/>
              <p:cNvSpPr>
                <a:spLocks noChangeArrowheads="1"/>
              </p:cNvSpPr>
              <p:nvPr/>
            </p:nvSpPr>
            <p:spPr bwMode="hidden">
              <a:xfrm>
                <a:off x="215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6" name="Rectangle 1278"/>
              <p:cNvSpPr>
                <a:spLocks noChangeArrowheads="1"/>
              </p:cNvSpPr>
              <p:nvPr/>
            </p:nvSpPr>
            <p:spPr bwMode="hidden">
              <a:xfrm>
                <a:off x="224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7" name="Rectangle 1279"/>
              <p:cNvSpPr>
                <a:spLocks noChangeArrowheads="1"/>
              </p:cNvSpPr>
              <p:nvPr/>
            </p:nvSpPr>
            <p:spPr bwMode="hidden">
              <a:xfrm>
                <a:off x="233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8" name="Rectangle 1280"/>
              <p:cNvSpPr>
                <a:spLocks noChangeArrowheads="1"/>
              </p:cNvSpPr>
              <p:nvPr/>
            </p:nvSpPr>
            <p:spPr bwMode="hidden">
              <a:xfrm>
                <a:off x="241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399" name="Rectangle 1281"/>
              <p:cNvSpPr>
                <a:spLocks noChangeArrowheads="1"/>
              </p:cNvSpPr>
              <p:nvPr/>
            </p:nvSpPr>
            <p:spPr bwMode="hidden">
              <a:xfrm>
                <a:off x="2503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0" name="Rectangle 1282"/>
              <p:cNvSpPr>
                <a:spLocks noChangeArrowheads="1"/>
              </p:cNvSpPr>
              <p:nvPr/>
            </p:nvSpPr>
            <p:spPr bwMode="hidden">
              <a:xfrm>
                <a:off x="259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1" name="Rectangle 1283"/>
              <p:cNvSpPr>
                <a:spLocks noChangeArrowheads="1"/>
              </p:cNvSpPr>
              <p:nvPr/>
            </p:nvSpPr>
            <p:spPr bwMode="hidden">
              <a:xfrm>
                <a:off x="267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2" name="Rectangle 1284"/>
              <p:cNvSpPr>
                <a:spLocks noChangeArrowheads="1"/>
              </p:cNvSpPr>
              <p:nvPr/>
            </p:nvSpPr>
            <p:spPr bwMode="hidden">
              <a:xfrm>
                <a:off x="276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3" name="Rectangle 1285"/>
              <p:cNvSpPr>
                <a:spLocks noChangeArrowheads="1"/>
              </p:cNvSpPr>
              <p:nvPr/>
            </p:nvSpPr>
            <p:spPr bwMode="hidden">
              <a:xfrm>
                <a:off x="2848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4" name="Rectangle 1286"/>
              <p:cNvSpPr>
                <a:spLocks noChangeArrowheads="1"/>
              </p:cNvSpPr>
              <p:nvPr/>
            </p:nvSpPr>
            <p:spPr bwMode="hidden">
              <a:xfrm>
                <a:off x="293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5" name="Rectangle 1287"/>
              <p:cNvSpPr>
                <a:spLocks noChangeArrowheads="1"/>
              </p:cNvSpPr>
              <p:nvPr/>
            </p:nvSpPr>
            <p:spPr bwMode="hidden">
              <a:xfrm>
                <a:off x="302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6" name="Rectangle 1288"/>
              <p:cNvSpPr>
                <a:spLocks noChangeArrowheads="1"/>
              </p:cNvSpPr>
              <p:nvPr/>
            </p:nvSpPr>
            <p:spPr bwMode="hidden">
              <a:xfrm>
                <a:off x="310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7" name="Rectangle 1289"/>
              <p:cNvSpPr>
                <a:spLocks noChangeArrowheads="1"/>
              </p:cNvSpPr>
              <p:nvPr/>
            </p:nvSpPr>
            <p:spPr bwMode="hidden">
              <a:xfrm>
                <a:off x="319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8" name="Rectangle 1290"/>
              <p:cNvSpPr>
                <a:spLocks noChangeArrowheads="1"/>
              </p:cNvSpPr>
              <p:nvPr/>
            </p:nvSpPr>
            <p:spPr bwMode="hidden">
              <a:xfrm>
                <a:off x="328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09" name="Rectangle 1291"/>
              <p:cNvSpPr>
                <a:spLocks noChangeArrowheads="1"/>
              </p:cNvSpPr>
              <p:nvPr/>
            </p:nvSpPr>
            <p:spPr bwMode="hidden">
              <a:xfrm>
                <a:off x="336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0" name="Rectangle 1292"/>
              <p:cNvSpPr>
                <a:spLocks noChangeArrowheads="1"/>
              </p:cNvSpPr>
              <p:nvPr/>
            </p:nvSpPr>
            <p:spPr bwMode="hidden">
              <a:xfrm>
                <a:off x="345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1" name="Rectangle 1293"/>
              <p:cNvSpPr>
                <a:spLocks noChangeArrowheads="1"/>
              </p:cNvSpPr>
              <p:nvPr/>
            </p:nvSpPr>
            <p:spPr bwMode="hidden">
              <a:xfrm>
                <a:off x="3539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2" name="Rectangle 1294"/>
              <p:cNvSpPr>
                <a:spLocks noChangeArrowheads="1"/>
              </p:cNvSpPr>
              <p:nvPr/>
            </p:nvSpPr>
            <p:spPr bwMode="hidden">
              <a:xfrm>
                <a:off x="362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3" name="Rectangle 1295"/>
              <p:cNvSpPr>
                <a:spLocks noChangeArrowheads="1"/>
              </p:cNvSpPr>
              <p:nvPr/>
            </p:nvSpPr>
            <p:spPr bwMode="hidden">
              <a:xfrm>
                <a:off x="371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4" name="Rectangle 1296"/>
              <p:cNvSpPr>
                <a:spLocks noChangeArrowheads="1"/>
              </p:cNvSpPr>
              <p:nvPr/>
            </p:nvSpPr>
            <p:spPr bwMode="hidden">
              <a:xfrm>
                <a:off x="379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5" name="Rectangle 1297"/>
              <p:cNvSpPr>
                <a:spLocks noChangeArrowheads="1"/>
              </p:cNvSpPr>
              <p:nvPr/>
            </p:nvSpPr>
            <p:spPr bwMode="hidden">
              <a:xfrm>
                <a:off x="388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6" name="Rectangle 1298"/>
              <p:cNvSpPr>
                <a:spLocks noChangeArrowheads="1"/>
              </p:cNvSpPr>
              <p:nvPr/>
            </p:nvSpPr>
            <p:spPr bwMode="hidden">
              <a:xfrm>
                <a:off x="397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7" name="Rectangle 1299"/>
              <p:cNvSpPr>
                <a:spLocks noChangeArrowheads="1"/>
              </p:cNvSpPr>
              <p:nvPr/>
            </p:nvSpPr>
            <p:spPr bwMode="hidden">
              <a:xfrm>
                <a:off x="405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8" name="Rectangle 1300"/>
              <p:cNvSpPr>
                <a:spLocks noChangeArrowheads="1"/>
              </p:cNvSpPr>
              <p:nvPr/>
            </p:nvSpPr>
            <p:spPr bwMode="hidden">
              <a:xfrm>
                <a:off x="414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19" name="Rectangle 1301"/>
              <p:cNvSpPr>
                <a:spLocks noChangeArrowheads="1"/>
              </p:cNvSpPr>
              <p:nvPr/>
            </p:nvSpPr>
            <p:spPr bwMode="hidden">
              <a:xfrm>
                <a:off x="4229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0" name="Rectangle 1302"/>
              <p:cNvSpPr>
                <a:spLocks noChangeArrowheads="1"/>
              </p:cNvSpPr>
              <p:nvPr/>
            </p:nvSpPr>
            <p:spPr bwMode="hidden">
              <a:xfrm>
                <a:off x="431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1" name="Rectangle 1303"/>
              <p:cNvSpPr>
                <a:spLocks noChangeArrowheads="1"/>
              </p:cNvSpPr>
              <p:nvPr/>
            </p:nvSpPr>
            <p:spPr bwMode="hidden">
              <a:xfrm>
                <a:off x="440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2" name="Rectangle 1304"/>
              <p:cNvSpPr>
                <a:spLocks noChangeArrowheads="1"/>
              </p:cNvSpPr>
              <p:nvPr/>
            </p:nvSpPr>
            <p:spPr bwMode="hidden">
              <a:xfrm>
                <a:off x="4487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3" name="Rectangle 1305"/>
              <p:cNvSpPr>
                <a:spLocks noChangeArrowheads="1"/>
              </p:cNvSpPr>
              <p:nvPr/>
            </p:nvSpPr>
            <p:spPr bwMode="hidden">
              <a:xfrm>
                <a:off x="457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4" name="Rectangle 1306"/>
              <p:cNvSpPr>
                <a:spLocks noChangeArrowheads="1"/>
              </p:cNvSpPr>
              <p:nvPr/>
            </p:nvSpPr>
            <p:spPr bwMode="hidden">
              <a:xfrm>
                <a:off x="466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5" name="Rectangle 1307"/>
              <p:cNvSpPr>
                <a:spLocks noChangeArrowheads="1"/>
              </p:cNvSpPr>
              <p:nvPr/>
            </p:nvSpPr>
            <p:spPr bwMode="hidden">
              <a:xfrm>
                <a:off x="474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6" name="Rectangle 1308"/>
              <p:cNvSpPr>
                <a:spLocks noChangeArrowheads="1"/>
              </p:cNvSpPr>
              <p:nvPr/>
            </p:nvSpPr>
            <p:spPr bwMode="hidden">
              <a:xfrm>
                <a:off x="483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7" name="Rectangle 1309"/>
              <p:cNvSpPr>
                <a:spLocks noChangeArrowheads="1"/>
              </p:cNvSpPr>
              <p:nvPr/>
            </p:nvSpPr>
            <p:spPr bwMode="hidden">
              <a:xfrm>
                <a:off x="4919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8" name="Rectangle 1310"/>
              <p:cNvSpPr>
                <a:spLocks noChangeArrowheads="1"/>
              </p:cNvSpPr>
              <p:nvPr/>
            </p:nvSpPr>
            <p:spPr bwMode="hidden">
              <a:xfrm>
                <a:off x="500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29" name="Rectangle 1311"/>
              <p:cNvSpPr>
                <a:spLocks noChangeArrowheads="1"/>
              </p:cNvSpPr>
              <p:nvPr/>
            </p:nvSpPr>
            <p:spPr bwMode="hidden">
              <a:xfrm>
                <a:off x="509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0" name="Rectangle 1312"/>
              <p:cNvSpPr>
                <a:spLocks noChangeArrowheads="1"/>
              </p:cNvSpPr>
              <p:nvPr/>
            </p:nvSpPr>
            <p:spPr bwMode="hidden">
              <a:xfrm>
                <a:off x="517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1" name="Rectangle 1313"/>
              <p:cNvSpPr>
                <a:spLocks noChangeArrowheads="1"/>
              </p:cNvSpPr>
              <p:nvPr/>
            </p:nvSpPr>
            <p:spPr bwMode="hidden">
              <a:xfrm>
                <a:off x="526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2" name="Rectangle 1314"/>
              <p:cNvSpPr>
                <a:spLocks noChangeArrowheads="1"/>
              </p:cNvSpPr>
              <p:nvPr/>
            </p:nvSpPr>
            <p:spPr bwMode="hidden">
              <a:xfrm>
                <a:off x="535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3" name="Rectangle 1315"/>
              <p:cNvSpPr>
                <a:spLocks noChangeArrowheads="1"/>
              </p:cNvSpPr>
              <p:nvPr/>
            </p:nvSpPr>
            <p:spPr bwMode="hidden">
              <a:xfrm>
                <a:off x="543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4" name="Rectangle 1317"/>
              <p:cNvSpPr>
                <a:spLocks noChangeArrowheads="1"/>
              </p:cNvSpPr>
              <p:nvPr/>
            </p:nvSpPr>
            <p:spPr bwMode="hidden">
              <a:xfrm>
                <a:off x="5523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5" name="Rectangle 1318"/>
              <p:cNvSpPr>
                <a:spLocks noChangeArrowheads="1"/>
              </p:cNvSpPr>
              <p:nvPr/>
            </p:nvSpPr>
            <p:spPr bwMode="hidden">
              <a:xfrm>
                <a:off x="5609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  <p:sp>
            <p:nvSpPr>
              <p:cNvPr id="1436" name="Rectangle 1319"/>
              <p:cNvSpPr>
                <a:spLocks noChangeArrowheads="1"/>
              </p:cNvSpPr>
              <p:nvPr/>
            </p:nvSpPr>
            <p:spPr bwMode="hidden">
              <a:xfrm>
                <a:off x="569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i="1">
                    <a:solidFill>
                      <a:srgbClr val="0D1F74"/>
                    </a:solidFill>
                    <a:latin typeface="Arial" charset="0"/>
                  </a:defRPr>
                </a:lvl1pPr>
                <a:lvl2pPr marL="742950" indent="-285750">
                  <a:defRPr sz="2000" i="1">
                    <a:solidFill>
                      <a:srgbClr val="0D1F74"/>
                    </a:solidFill>
                    <a:latin typeface="Arial" charset="0"/>
                  </a:defRPr>
                </a:lvl2pPr>
                <a:lvl3pPr marL="11430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4pPr>
                <a:lvl5pPr marL="2057400" indent="-228600">
                  <a:defRPr sz="2000" i="1">
                    <a:solidFill>
                      <a:srgbClr val="0D1F7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charset="0"/>
                  </a:defRPr>
                </a:lvl9pPr>
              </a:lstStyle>
              <a:p>
                <a:pPr defTabSz="9141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/>
              </a:p>
            </p:txBody>
          </p:sp>
        </p:grpSp>
      </p:grpSp>
      <p:sp>
        <p:nvSpPr>
          <p:cNvPr id="1529" name="Rectangle 5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4572000"/>
            <a:ext cx="1524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9141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x-none" smtClean="0">
                <a:solidFill>
                  <a:srgbClr val="FFFFFF"/>
                </a:solidFill>
              </a:rPr>
              <a:t>16-10-2001</a:t>
            </a:r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1530" name="Rectangle 5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4572000"/>
            <a:ext cx="1219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pPr defTabSz="914198" fontAlgn="base">
              <a:spcBef>
                <a:spcPct val="0"/>
              </a:spcBef>
              <a:spcAft>
                <a:spcPct val="0"/>
              </a:spcAft>
            </a:pPr>
            <a:fld id="{9BE89AF0-2D94-4087-BEB9-2E693A8DD419}" type="slidenum">
              <a:rPr lang="en-US" altLang="fr-FR" smtClean="0">
                <a:solidFill>
                  <a:srgbClr val="FFFFFF"/>
                </a:solidFill>
              </a:rPr>
              <a:pPr defTabSz="914198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1030" name="Rectangle 507"/>
          <p:cNvSpPr>
            <a:spLocks noChangeArrowheads="1"/>
          </p:cNvSpPr>
          <p:nvPr/>
        </p:nvSpPr>
        <p:spPr bwMode="auto">
          <a:xfrm>
            <a:off x="304800" y="4572000"/>
            <a:ext cx="6477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/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pPr defTabSz="914198" fontAlgn="base">
              <a:spcBef>
                <a:spcPct val="0"/>
              </a:spcBef>
              <a:spcAft>
                <a:spcPct val="0"/>
              </a:spcAft>
            </a:pPr>
            <a:endParaRPr lang="en-US" altLang="fr-FR" sz="1400" i="0">
              <a:solidFill>
                <a:srgbClr val="FFFFFF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nl-NL" altLang="fr-FR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382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nl-NL" altLang="fr-FR"/>
          </a:p>
        </p:txBody>
      </p:sp>
    </p:spTree>
    <p:extLst>
      <p:ext uri="{BB962C8B-B14F-4D97-AF65-F5344CB8AC3E}">
        <p14:creationId xmlns:p14="http://schemas.microsoft.com/office/powerpoint/2010/main" val="23653913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2512" indent="-28251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5004" indent="-19046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69" indent="-18410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96" indent="-18410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331" indent="-1952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C6AAE44-5B7B-4046-B27A-44E28709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52D35E0-2BFA-4FB9-8F91-F3B422FD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2EAF0A-2A95-4B5F-BDAC-50BF04680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EDF52055-C22A-4383-8E13-526A79DC05C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647"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EB5256-65E3-449E-A7E3-1FBFDFC14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EEE188-988E-4456-B655-541EBD0F4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73E8421C-5DCA-4131-8571-700A382E09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647"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BF26EBBE-0300-4DCC-9050-520E145335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647"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25E9E1DB-48AD-4A90-8245-361A6AA116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647"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64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0" indent="-257120" algn="l" defTabSz="6856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87" indent="-214268" algn="l" defTabSz="68564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A5EED5E-06B5-418C-9F2D-BC5F3CB0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6663110-6CD3-4BFB-AFA1-6E22FE93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BF5859E-D65B-4939-89B8-DE7B8699B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DC8B94D5-348C-49D7-A392-5B176C6FDE5D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685681"/>
              <a:t>17.09.2021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407240-BC66-4BD8-B544-48262E4C8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82232C3-D504-4349-846E-69AF67D1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7AAEBA64-6929-467D-ABF2-4472BD18E04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685681"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5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9" rIns="68573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850" y="4844667"/>
            <a:ext cx="50165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857">
              <a:defRPr/>
            </a:pPr>
            <a:fld id="{26A13A10-9D62-4742-8F57-F4BF733A206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857">
                <a:defRPr/>
              </a:pPr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3" descr="h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91529" y="4839892"/>
            <a:ext cx="59055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cto 7"/>
          <p:cNvCxnSpPr/>
          <p:nvPr/>
        </p:nvCxnSpPr>
        <p:spPr bwMode="auto">
          <a:xfrm flipH="1">
            <a:off x="0" y="4786313"/>
            <a:ext cx="914400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ángulo 6"/>
          <p:cNvSpPr>
            <a:spLocks noChangeArrowheads="1"/>
          </p:cNvSpPr>
          <p:nvPr/>
        </p:nvSpPr>
        <p:spPr bwMode="auto">
          <a:xfrm>
            <a:off x="5" y="5"/>
            <a:ext cx="200025" cy="4786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lIns="68573" tIns="34289" rIns="68573" bIns="34289" anchor="ctr"/>
          <a:lstStyle/>
          <a:p>
            <a:pPr defTabSz="342857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42857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57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2pPr>
      <a:lvl3pPr algn="ctr" defTabSz="342857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3pPr>
      <a:lvl4pPr algn="ctr" defTabSz="342857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4pPr>
      <a:lvl5pPr algn="ctr" defTabSz="342857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5pPr>
      <a:lvl6pPr marL="342857" algn="ctr" defTabSz="342857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6pPr>
      <a:lvl7pPr marL="685715" algn="ctr" defTabSz="342857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7pPr>
      <a:lvl8pPr marL="1028573" algn="ctr" defTabSz="342857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8pPr>
      <a:lvl9pPr marL="1371430" algn="ctr" defTabSz="342857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9pPr>
    </p:titleStyle>
    <p:bodyStyle>
      <a:lvl1pPr marL="257144" indent="-257144" algn="l" defTabSz="3428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defTabSz="3428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3428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3428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34285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00350B89-950F-4E2F-B810-5876A8235EF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749"/>
              <a:t>17/09/2021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636AD4F3-2366-4094-9EA2-7BAB574DB0E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749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771E8B-6CA5-40B2-8038-0E112F3DA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17/09/2021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F1556C4-DFC3-4611-A7CC-780699185E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‹N°›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aldig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dig.eu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539" y="3929419"/>
            <a:ext cx="1645916" cy="101637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39" y="4094348"/>
            <a:ext cx="2425398" cy="9184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97484" y="4237551"/>
            <a:ext cx="2565218" cy="40395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http://www.valdig.eu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A684324B-D678-D742-B24B-B6484008F355}"/>
              </a:ext>
            </a:extLst>
          </p:cNvPr>
          <p:cNvSpPr/>
          <p:nvPr/>
        </p:nvSpPr>
        <p:spPr>
          <a:xfrm>
            <a:off x="366586" y="1087739"/>
            <a:ext cx="8410832" cy="224676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General Assembly, digital meeting, Thursday 16</a:t>
            </a:r>
            <a:r>
              <a:rPr lang="en-US" sz="2800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September, 2021,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17.00-19.00 CET,</a:t>
            </a:r>
          </a:p>
          <a:p>
            <a:pPr algn="ctr"/>
            <a:endParaRPr lang="en-US" sz="2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95262"/>
            <a:ext cx="6705600" cy="719138"/>
          </a:xfrm>
        </p:spPr>
        <p:txBody>
          <a:bodyPr/>
          <a:lstStyle/>
          <a:p>
            <a:pPr eaLnBrk="1" hangingPunct="1"/>
            <a:r>
              <a:rPr lang="en-GB" altLang="fr-FR" b="0"/>
              <a:t>Splanchnic vein thrombosis and/or Budd-Chiari Syndrome after SARS-COV-2 vaccination</a:t>
            </a:r>
            <a:endParaRPr lang="en-US" altLang="fr-FR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83137" y="1018309"/>
            <a:ext cx="8672945" cy="325755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x-none" b="1" dirty="0"/>
              <a:t>Main objective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GB" sz="1400" dirty="0"/>
              <a:t>To investigate the incidence of SVT or BCS after SARS-COV2 vaccination and describe 1) clinical presentation, 2) diagnostic work-up, 3) use of recanalization procedures, 4) portal hypertensive complications or liver failure, 6) choice of anticoagulant treatment, and 7) outcome</a:t>
            </a:r>
            <a:endParaRPr lang="en-US" altLang="x-none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x-none" b="1" dirty="0"/>
              <a:t>Inclusion criteria </a:t>
            </a:r>
            <a:endParaRPr lang="en-GB" altLang="x-none" b="1" dirty="0"/>
          </a:p>
          <a:p>
            <a:pPr eaLnBrk="1" hangingPunct="1">
              <a:buClr>
                <a:schemeClr val="tx1"/>
              </a:buClr>
              <a:defRPr/>
            </a:pPr>
            <a:r>
              <a:rPr lang="en-GB" sz="1400" dirty="0"/>
              <a:t>Radiologically confirmed new diagnosis of SVT or BCS in adults (age&gt;18)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GB" sz="1400" dirty="0"/>
              <a:t>Onset of symptoms within 4 weeks after COVID-19 vaccine (any type, first or second administration)</a:t>
            </a:r>
            <a:endParaRPr lang="en-GB" dirty="0"/>
          </a:p>
          <a:p>
            <a:pPr marL="0" indent="0">
              <a:buNone/>
              <a:defRPr/>
            </a:pPr>
            <a:r>
              <a:rPr lang="en-GB" b="1" dirty="0"/>
              <a:t>Exclusion Criteria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GB" sz="1400" dirty="0"/>
              <a:t>Known solid organ malignancy within the last year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GB" sz="1400" dirty="0"/>
              <a:t>Patients with liver cirrhosis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GB" sz="14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en-GB" sz="1400" dirty="0"/>
              <a:t>NOTE: even those not fulfilling criteria of VIIT but fulfilling inclusion criteria will be included </a:t>
            </a:r>
          </a:p>
        </p:txBody>
      </p:sp>
    </p:spTree>
    <p:extLst>
      <p:ext uri="{BB962C8B-B14F-4D97-AF65-F5344CB8AC3E}">
        <p14:creationId xmlns:p14="http://schemas.microsoft.com/office/powerpoint/2010/main" val="4522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 noChangeArrowheads="1"/>
          </p:cNvSpPr>
          <p:nvPr>
            <p:ph type="title"/>
          </p:nvPr>
        </p:nvSpPr>
        <p:spPr>
          <a:xfrm>
            <a:off x="363682" y="145473"/>
            <a:ext cx="6705600" cy="457200"/>
          </a:xfrm>
        </p:spPr>
        <p:txBody>
          <a:bodyPr/>
          <a:lstStyle/>
          <a:p>
            <a:pPr eaLnBrk="1" hangingPunct="1"/>
            <a:r>
              <a:rPr lang="en-GB" altLang="fr-FR" dirty="0"/>
              <a:t>S</a:t>
            </a:r>
            <a:r>
              <a:rPr lang="fr-FR" altLang="fr-FR" dirty="0" err="1"/>
              <a:t>tudy</a:t>
            </a:r>
            <a:r>
              <a:rPr lang="fr-FR" altLang="fr-FR" dirty="0"/>
              <a:t> design and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1917"/>
            <a:ext cx="9144000" cy="37992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x-none" b="1" dirty="0"/>
              <a:t>Study Design </a:t>
            </a:r>
          </a:p>
          <a:p>
            <a:pPr marL="0" indent="0">
              <a:buNone/>
              <a:defRPr/>
            </a:pPr>
            <a:r>
              <a:rPr lang="en-GB" sz="1400" dirty="0"/>
              <a:t>1. C</a:t>
            </a:r>
            <a:r>
              <a:rPr lang="x-none" sz="1400" dirty="0"/>
              <a:t>asefinding through VALDIG network , retrospective data collection through study CRF </a:t>
            </a:r>
          </a:p>
          <a:p>
            <a:pPr marL="0" indent="0">
              <a:buNone/>
              <a:defRPr/>
            </a:pPr>
            <a:r>
              <a:rPr lang="x-none" sz="1400" dirty="0"/>
              <a:t>2. </a:t>
            </a:r>
            <a:r>
              <a:rPr lang="en-GB" sz="1400" dirty="0" err="1"/>
              <a:t>Casefinding</a:t>
            </a:r>
            <a:r>
              <a:rPr lang="en-GB" sz="1400" dirty="0"/>
              <a:t> through the </a:t>
            </a:r>
            <a:r>
              <a:rPr lang="en-GB" sz="1400" dirty="0" err="1"/>
              <a:t>EudraVigilance</a:t>
            </a:r>
            <a:r>
              <a:rPr lang="en-GB" sz="1400" dirty="0"/>
              <a:t> database of the European Medicines Agency (EMA) by requesting patient level data on </a:t>
            </a:r>
            <a:r>
              <a:rPr lang="en-GB" sz="1400" dirty="0" err="1"/>
              <a:t>resported</a:t>
            </a:r>
            <a:r>
              <a:rPr lang="en-GB" sz="1400" dirty="0"/>
              <a:t> cases </a:t>
            </a:r>
          </a:p>
          <a:p>
            <a:pPr marL="0" indent="0">
              <a:buNone/>
              <a:defRPr/>
            </a:pPr>
            <a:r>
              <a:rPr lang="en-GB" sz="1400" dirty="0"/>
              <a:t>3. Comparison with known cases of SVT / BCS before COVID19 era (VALDIG data/ ENVIE data)</a:t>
            </a:r>
            <a:endParaRPr lang="x-none" sz="1400" dirty="0"/>
          </a:p>
          <a:p>
            <a:pPr marL="0" indent="0">
              <a:buNone/>
              <a:defRPr/>
            </a:pPr>
            <a:r>
              <a:rPr lang="en-GB" b="1" dirty="0"/>
              <a:t>D</a:t>
            </a:r>
            <a:r>
              <a:rPr lang="x-none" b="1" dirty="0"/>
              <a:t>efinition Vaccine induced thrombocytopenia and thrombosis (VIIT):</a:t>
            </a:r>
          </a:p>
          <a:p>
            <a:pPr eaLnBrk="1" hangingPunct="1">
              <a:defRPr/>
            </a:pPr>
            <a:r>
              <a:rPr lang="en-GB" sz="1400" dirty="0"/>
              <a:t>D+4 and D+28 following COVID-19 vaccination + acute thrombosis + platelets &lt;150x109/l + positive HIT ELISA test (OR D-Dimer &gt; 4x ULN in case HIT ELISA is not available)</a:t>
            </a:r>
          </a:p>
          <a:p>
            <a:pPr marL="0" indent="0">
              <a:buNone/>
              <a:defRPr/>
            </a:pPr>
            <a:r>
              <a:rPr lang="en-GB" b="1" dirty="0"/>
              <a:t>Update </a:t>
            </a:r>
          </a:p>
          <a:p>
            <a:pPr marL="0" indent="0">
              <a:buNone/>
              <a:defRPr/>
            </a:pPr>
            <a:r>
              <a:rPr lang="en-GB" sz="1400" dirty="0"/>
              <a:t>2 reported cases from Spain; 2 cases from the NL; 4-5 cases from the UK</a:t>
            </a:r>
          </a:p>
          <a:p>
            <a:pPr marL="0" indent="0">
              <a:buNone/>
              <a:defRPr/>
            </a:pPr>
            <a:r>
              <a:rPr lang="en-GB" sz="1400" dirty="0"/>
              <a:t>1 case In France?</a:t>
            </a:r>
          </a:p>
          <a:p>
            <a:pPr marL="0" indent="0">
              <a:buNone/>
              <a:defRPr/>
            </a:pPr>
            <a:r>
              <a:rPr lang="en-GB" sz="1400" dirty="0"/>
              <a:t>Request EMA data ongoing </a:t>
            </a:r>
          </a:p>
          <a:p>
            <a:pPr marL="0" indent="0">
              <a:buNone/>
              <a:defRPr/>
            </a:pPr>
            <a:endParaRPr lang="en-GB" sz="1400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089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09683" y="225964"/>
            <a:ext cx="5829300" cy="20187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“PSVD Natural history and liver transplantation”</a:t>
            </a:r>
            <a:r>
              <a:rPr lang="es-ES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b="1" dirty="0">
                <a:solidFill>
                  <a:schemeClr val="tx2"/>
                </a:solidFill>
                <a:latin typeface="Calibri" pitchFamily="34" charset="0"/>
              </a:rPr>
            </a:br>
            <a:endParaRPr lang="es-E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4" name="AutoShape 4" descr="Resultat d'imatges de valdig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defTabSz="685630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5366" name="Picture 6" descr="Resultat d'imatges de vald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748" y="4265593"/>
            <a:ext cx="2131385" cy="651953"/>
          </a:xfrm>
          <a:prstGeom prst="rect">
            <a:avLst/>
          </a:prstGeom>
          <a:noFill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C2BF495-AB9F-411E-885E-AE85BB270AF6}"/>
              </a:ext>
            </a:extLst>
          </p:cNvPr>
          <p:cNvSpPr txBox="1"/>
          <p:nvPr/>
        </p:nvSpPr>
        <p:spPr>
          <a:xfrm>
            <a:off x="1097929" y="3562639"/>
            <a:ext cx="6856232" cy="727121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defTabSz="685630"/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GB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SECOND STUDY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The main goal of this study was to evaluate the characteristics of PSVD patients receiving LT and their long-term outcome (including data on survival and potential recurrence of the disease</a:t>
            </a: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9DD6E2E-9C69-4600-91BA-16E3FE1CDFAF}"/>
              </a:ext>
            </a:extLst>
          </p:cNvPr>
          <p:cNvSpPr txBox="1"/>
          <p:nvPr/>
        </p:nvSpPr>
        <p:spPr>
          <a:xfrm>
            <a:off x="1143894" y="1929998"/>
            <a:ext cx="6764321" cy="1713929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just" defTabSz="685630">
              <a:lnSpc>
                <a:spcPct val="150000"/>
              </a:lnSpc>
              <a:spcAft>
                <a:spcPts val="750"/>
              </a:spcAft>
            </a:pPr>
            <a:r>
              <a:rPr lang="en-GB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1) FIRST STUDY</a:t>
            </a:r>
            <a:r>
              <a:rPr lang="en-GB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: to depict the natural history and outcome in a large multicentre cohort of patients with PSVD with portal hypertension diagnosed and followed-up in tertiary European Hospitals. In addition, to identify prognostic factors and long-term outcome in these patients, as well as to determine the clinical impact of the underlying disease in prognosis.</a:t>
            </a:r>
            <a:endParaRPr lang="es-ES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07904" y="951570"/>
            <a:ext cx="1350150" cy="270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77488" y="971824"/>
            <a:ext cx="585737" cy="253916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1200" b="1" dirty="0">
                <a:solidFill>
                  <a:prstClr val="black"/>
                </a:solidFill>
              </a:rPr>
              <a:t>N= 625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355976" y="1221600"/>
            <a:ext cx="0" cy="1782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284332" y="1599652"/>
            <a:ext cx="2160239" cy="1209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53898" y="3111810"/>
            <a:ext cx="1350150" cy="270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77487" y="3142951"/>
            <a:ext cx="558083" cy="242372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1100" b="1" dirty="0">
                <a:solidFill>
                  <a:prstClr val="black"/>
                </a:solidFill>
              </a:rPr>
              <a:t>N= 587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92351" y="1688063"/>
            <a:ext cx="1944199" cy="1384993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1100" b="1" u="sng" dirty="0">
                <a:solidFill>
                  <a:prstClr val="black"/>
                </a:solidFill>
              </a:rPr>
              <a:t>N= 38 </a:t>
            </a:r>
            <a:r>
              <a:rPr lang="es-ES" sz="1100" b="1" u="sng" dirty="0" err="1">
                <a:solidFill>
                  <a:prstClr val="black"/>
                </a:solidFill>
              </a:rPr>
              <a:t>Excluded</a:t>
            </a:r>
            <a:endParaRPr lang="es-ES" sz="1100" b="1" u="sng" dirty="0">
              <a:solidFill>
                <a:prstClr val="black"/>
              </a:solidFill>
            </a:endParaRPr>
          </a:p>
          <a:p>
            <a:pPr defTabSz="685630">
              <a:defRPr/>
            </a:pPr>
            <a:r>
              <a:rPr lang="es-ES" sz="1100" dirty="0">
                <a:solidFill>
                  <a:prstClr val="black"/>
                </a:solidFill>
              </a:rPr>
              <a:t>-15 </a:t>
            </a:r>
            <a:r>
              <a:rPr lang="es-ES" sz="1100" dirty="0" err="1">
                <a:solidFill>
                  <a:prstClr val="black"/>
                </a:solidFill>
              </a:rPr>
              <a:t>Not</a:t>
            </a:r>
            <a:r>
              <a:rPr lang="es-ES" sz="1100" dirty="0">
                <a:solidFill>
                  <a:prstClr val="black"/>
                </a:solidFill>
              </a:rPr>
              <a:t> </a:t>
            </a:r>
            <a:r>
              <a:rPr lang="es-ES" sz="1100" dirty="0" err="1">
                <a:solidFill>
                  <a:prstClr val="black"/>
                </a:solidFill>
              </a:rPr>
              <a:t>adequate</a:t>
            </a:r>
            <a:r>
              <a:rPr lang="es-ES" sz="1100" dirty="0">
                <a:solidFill>
                  <a:prstClr val="black"/>
                </a:solidFill>
              </a:rPr>
              <a:t> </a:t>
            </a:r>
            <a:r>
              <a:rPr lang="es-ES" sz="1100" dirty="0" err="1">
                <a:solidFill>
                  <a:prstClr val="black"/>
                </a:solidFill>
              </a:rPr>
              <a:t>biopsy</a:t>
            </a:r>
            <a:endParaRPr lang="es-ES" sz="1100" dirty="0">
              <a:solidFill>
                <a:prstClr val="black"/>
              </a:solidFill>
            </a:endParaRPr>
          </a:p>
          <a:p>
            <a:pPr defTabSz="685630">
              <a:buFontTx/>
              <a:buChar char="-"/>
              <a:defRPr/>
            </a:pPr>
            <a:r>
              <a:rPr lang="en-US" sz="1100" dirty="0">
                <a:solidFill>
                  <a:prstClr val="black"/>
                </a:solidFill>
              </a:rPr>
              <a:t>13 Too many missing data in the CRF</a:t>
            </a:r>
          </a:p>
          <a:p>
            <a:pPr defTabSz="685630">
              <a:buFontTx/>
              <a:buChar char="-"/>
              <a:defRPr/>
            </a:pPr>
            <a:r>
              <a:rPr lang="en-US" sz="1100" dirty="0">
                <a:solidFill>
                  <a:prstClr val="black"/>
                </a:solidFill>
              </a:rPr>
              <a:t>10 Pediatric age less than 14 years</a:t>
            </a:r>
            <a:endParaRPr lang="es-ES" sz="1100" dirty="0">
              <a:solidFill>
                <a:prstClr val="black"/>
              </a:solidFill>
            </a:endParaRPr>
          </a:p>
          <a:p>
            <a:pPr defTabSz="685630">
              <a:defRPr/>
            </a:pPr>
            <a:endParaRPr lang="es-ES" sz="900" b="1" dirty="0">
              <a:solidFill>
                <a:prstClr val="black"/>
              </a:solidFill>
            </a:endParaRPr>
          </a:p>
          <a:p>
            <a:pPr defTabSz="685630">
              <a:defRPr/>
            </a:pPr>
            <a:endParaRPr lang="es-ES" sz="900" b="1" dirty="0">
              <a:solidFill>
                <a:prstClr val="black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355976" y="1977684"/>
            <a:ext cx="8100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6479E42-C5F6-4D42-A195-7645FD6FEFB5}"/>
              </a:ext>
            </a:extLst>
          </p:cNvPr>
          <p:cNvSpPr txBox="1"/>
          <p:nvPr/>
        </p:nvSpPr>
        <p:spPr>
          <a:xfrm>
            <a:off x="595247" y="377549"/>
            <a:ext cx="4570821" cy="300083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defTabSz="685630"/>
            <a:r>
              <a:rPr lang="en-US" sz="1500" b="1" u="sng" dirty="0">
                <a:solidFill>
                  <a:srgbClr val="1F497D"/>
                </a:solidFill>
              </a:rPr>
              <a:t>PSVD Natural history </a:t>
            </a:r>
            <a:endParaRPr lang="es-ES" sz="1500" u="sng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BA897A30-609D-4212-BAC5-70D5297F2468}"/>
              </a:ext>
            </a:extLst>
          </p:cNvPr>
          <p:cNvSpPr txBox="1">
            <a:spLocks/>
          </p:cNvSpPr>
          <p:nvPr/>
        </p:nvSpPr>
        <p:spPr>
          <a:xfrm>
            <a:off x="311156" y="586748"/>
            <a:ext cx="6377940" cy="3429000"/>
          </a:xfrm>
          <a:prstGeom prst="rect">
            <a:avLst/>
          </a:prstGeom>
        </p:spPr>
        <p:txBody>
          <a:bodyPr vert="horz" lIns="68565" tIns="34289" rIns="68565" bIns="34289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690" indent="-205690" defTabSz="685630">
              <a:buClr>
                <a:srgbClr val="D16349"/>
              </a:buClr>
              <a:defRPr/>
            </a:pPr>
            <a:endParaRPr lang="es-ES" sz="1100" b="1" dirty="0">
              <a:solidFill>
                <a:sysClr val="windowText" lastClr="000000"/>
              </a:solidFill>
              <a:latin typeface="Georgia"/>
            </a:endParaRPr>
          </a:p>
          <a:p>
            <a:pPr marL="0" indent="-214263" defTabSz="685630">
              <a:buClr>
                <a:srgbClr val="D16349"/>
              </a:buClr>
              <a:buFont typeface="Arial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</a:endParaRP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</a:rPr>
              <a:t>Hospital </a:t>
            </a:r>
            <a:r>
              <a:rPr lang="es-ES" sz="1400" dirty="0" err="1">
                <a:solidFill>
                  <a:prstClr val="black"/>
                </a:solidFill>
              </a:rPr>
              <a:t>Clínic</a:t>
            </a:r>
            <a:r>
              <a:rPr lang="es-ES" sz="1400" dirty="0">
                <a:solidFill>
                  <a:prstClr val="black"/>
                </a:solidFill>
              </a:rPr>
              <a:t>, Barcelona.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</a:rPr>
              <a:t>Ramón y Cajal, Madrid.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</a:rPr>
              <a:t>Sant Pau, Barcelona.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</a:rPr>
              <a:t>Gregorio Marañón, Madrid.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</a:rPr>
              <a:t>Puerta de Hierro, Madrid.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 err="1">
                <a:solidFill>
                  <a:prstClr val="black"/>
                </a:solidFill>
              </a:rPr>
              <a:t>H.Valdecilla</a:t>
            </a:r>
            <a:r>
              <a:rPr lang="es-ES" sz="1400" dirty="0">
                <a:solidFill>
                  <a:prstClr val="black"/>
                </a:solidFill>
              </a:rPr>
              <a:t>, Santander.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 err="1">
                <a:solidFill>
                  <a:prstClr val="black"/>
                </a:solidFill>
              </a:rPr>
              <a:t>H.Canrruti</a:t>
            </a:r>
            <a:r>
              <a:rPr lang="es-ES" sz="1400" dirty="0">
                <a:solidFill>
                  <a:prstClr val="black"/>
                </a:solidFill>
              </a:rPr>
              <a:t>, Barcelona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 err="1">
                <a:solidFill>
                  <a:prstClr val="black"/>
                </a:solidFill>
              </a:rPr>
              <a:t>H.La</a:t>
            </a:r>
            <a:r>
              <a:rPr lang="es-ES" sz="1400" dirty="0">
                <a:solidFill>
                  <a:prstClr val="black"/>
                </a:solidFill>
              </a:rPr>
              <a:t> Fe, Valencia.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 err="1">
                <a:solidFill>
                  <a:prstClr val="black"/>
                </a:solidFill>
              </a:rPr>
              <a:t>H.Universitario</a:t>
            </a:r>
            <a:r>
              <a:rPr lang="es-ES" sz="1400" dirty="0">
                <a:solidFill>
                  <a:prstClr val="black"/>
                </a:solidFill>
              </a:rPr>
              <a:t> Oviedo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 err="1">
                <a:solidFill>
                  <a:prstClr val="black"/>
                </a:solidFill>
              </a:rPr>
              <a:t>H.Universitario</a:t>
            </a:r>
            <a:r>
              <a:rPr lang="es-ES" sz="1400" dirty="0">
                <a:solidFill>
                  <a:prstClr val="black"/>
                </a:solidFill>
              </a:rPr>
              <a:t> Toledo.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 err="1">
                <a:solidFill>
                  <a:prstClr val="black"/>
                </a:solidFill>
              </a:rPr>
              <a:t>H.Vall</a:t>
            </a:r>
            <a:r>
              <a:rPr lang="es-ES" sz="1400" dirty="0">
                <a:solidFill>
                  <a:prstClr val="black"/>
                </a:solidFill>
              </a:rPr>
              <a:t> </a:t>
            </a:r>
            <a:r>
              <a:rPr lang="es-ES" sz="1400" dirty="0" err="1">
                <a:solidFill>
                  <a:prstClr val="black"/>
                </a:solidFill>
              </a:rPr>
              <a:t>d´Hebron</a:t>
            </a:r>
            <a:r>
              <a:rPr lang="es-ES" sz="1400" dirty="0">
                <a:solidFill>
                  <a:prstClr val="black"/>
                </a:solidFill>
              </a:rPr>
              <a:t>, Barcelona.</a:t>
            </a:r>
          </a:p>
          <a:p>
            <a:pPr marL="0" indent="-214263" defTabSz="685630">
              <a:buClrTx/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</a:rPr>
              <a:t>Hospital Universitario de Canarias.</a:t>
            </a:r>
          </a:p>
          <a:p>
            <a:pPr marL="205690" indent="-205690" defTabSz="685630">
              <a:buClr>
                <a:srgbClr val="D16349"/>
              </a:buClr>
              <a:defRPr/>
            </a:pPr>
            <a:endParaRPr lang="es-ES" sz="1500" b="1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8713A1E-885C-467D-8852-361BD30F9D0F}"/>
              </a:ext>
            </a:extLst>
          </p:cNvPr>
          <p:cNvSpPr txBox="1"/>
          <p:nvPr/>
        </p:nvSpPr>
        <p:spPr>
          <a:xfrm>
            <a:off x="6343651" y="643661"/>
            <a:ext cx="4275644" cy="3577901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Clichy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Birmingham´s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Modena´s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Roma´s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Toulousse´s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Leuven´s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Milan´s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Berna´s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</a:rPr>
              <a:t>Cluj-</a:t>
            </a:r>
            <a:r>
              <a:rPr lang="es-ES" sz="1400" dirty="0" err="1">
                <a:solidFill>
                  <a:prstClr val="black"/>
                </a:solidFill>
              </a:rPr>
              <a:t>Napoca´s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Bohn´s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Ghent´s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Porto´s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Geneva´s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Viena´s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</a:rPr>
              <a:t>Gujrat </a:t>
            </a:r>
            <a:r>
              <a:rPr lang="es-ES" sz="1400" dirty="0" err="1">
                <a:solidFill>
                  <a:prstClr val="black"/>
                </a:solidFill>
              </a:rPr>
              <a:t>Valsad´s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  <a:p>
            <a:pPr defTabSz="685630">
              <a:buFont typeface="Arial" pitchFamily="34" charset="0"/>
              <a:buChar char="•"/>
            </a:pPr>
            <a:r>
              <a:rPr lang="es-ES" sz="1400" dirty="0" err="1">
                <a:solidFill>
                  <a:prstClr val="black"/>
                </a:solidFill>
              </a:rPr>
              <a:t>Lisboa´s</a:t>
            </a:r>
            <a:r>
              <a:rPr lang="es-ES" sz="1400" dirty="0">
                <a:solidFill>
                  <a:prstClr val="black"/>
                </a:solidFill>
              </a:rPr>
              <a:t> Hospital</a:t>
            </a: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xmlns="" id="{8CD32E8F-B483-40A6-8F06-F633373D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50" t="23387" r="21650" b="12182"/>
          <a:stretch/>
        </p:blipFill>
        <p:spPr>
          <a:xfrm>
            <a:off x="3340220" y="1127752"/>
            <a:ext cx="2463581" cy="1416560"/>
          </a:xfrm>
          <a:prstGeom prst="rect">
            <a:avLst/>
          </a:prstGeom>
        </p:spPr>
      </p:pic>
      <p:sp>
        <p:nvSpPr>
          <p:cNvPr id="8" name="5 Rectángulo">
            <a:extLst>
              <a:ext uri="{FF2B5EF4-FFF2-40B4-BE49-F238E27FC236}">
                <a16:creationId xmlns:a16="http://schemas.microsoft.com/office/drawing/2014/main" xmlns="" id="{56DC8FC0-E12C-415E-BBC2-B39DD4B7C485}"/>
              </a:ext>
            </a:extLst>
          </p:cNvPr>
          <p:cNvSpPr/>
          <p:nvPr/>
        </p:nvSpPr>
        <p:spPr>
          <a:xfrm>
            <a:off x="3418886" y="2846410"/>
            <a:ext cx="2306249" cy="47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s-E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ES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participing</a:t>
            </a:r>
            <a:r>
              <a:rPr lang="es-E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62E71FE-E5C0-4766-B6FA-DCF00D6714D6}"/>
              </a:ext>
            </a:extLst>
          </p:cNvPr>
          <p:cNvSpPr/>
          <p:nvPr/>
        </p:nvSpPr>
        <p:spPr>
          <a:xfrm>
            <a:off x="3662323" y="3474824"/>
            <a:ext cx="1972559" cy="112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s-ES" dirty="0" err="1">
                <a:solidFill>
                  <a:prstClr val="black"/>
                </a:solidFill>
              </a:rPr>
              <a:t>Writting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manuscript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27195" y="988204"/>
            <a:ext cx="702078" cy="407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0671" y="1098824"/>
            <a:ext cx="475130" cy="207749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N= 625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002270" y="1458538"/>
            <a:ext cx="918102" cy="1167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80730" y="3088264"/>
            <a:ext cx="972083" cy="265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80730" y="3114679"/>
            <a:ext cx="1026491" cy="207749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N= 50 </a:t>
            </a:r>
            <a:r>
              <a:rPr lang="es-ES" sz="900" b="1" dirty="0" err="1">
                <a:solidFill>
                  <a:prstClr val="black"/>
                </a:solidFill>
              </a:rPr>
              <a:t>received</a:t>
            </a:r>
            <a:r>
              <a:rPr lang="es-ES" sz="900" b="1" dirty="0">
                <a:solidFill>
                  <a:prstClr val="black"/>
                </a:solidFill>
              </a:rPr>
              <a:t> LT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007553" y="1510880"/>
            <a:ext cx="993448" cy="1615827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800" b="1" u="sng" dirty="0">
                <a:solidFill>
                  <a:prstClr val="black"/>
                </a:solidFill>
              </a:rPr>
              <a:t>-N= 38 </a:t>
            </a:r>
            <a:r>
              <a:rPr lang="es-ES" sz="800" b="1" u="sng" dirty="0" err="1">
                <a:solidFill>
                  <a:prstClr val="black"/>
                </a:solidFill>
              </a:rPr>
              <a:t>Excluded</a:t>
            </a:r>
            <a:endParaRPr lang="es-ES" sz="800" b="1" u="sng" dirty="0">
              <a:solidFill>
                <a:prstClr val="black"/>
              </a:solidFill>
            </a:endParaRPr>
          </a:p>
          <a:p>
            <a:pPr defTabSz="685630">
              <a:defRPr/>
            </a:pPr>
            <a:r>
              <a:rPr lang="es-ES" sz="800" dirty="0">
                <a:solidFill>
                  <a:prstClr val="black"/>
                </a:solidFill>
              </a:rPr>
              <a:t>-15 </a:t>
            </a:r>
            <a:r>
              <a:rPr lang="es-ES" sz="800" dirty="0" err="1">
                <a:solidFill>
                  <a:prstClr val="black"/>
                </a:solidFill>
              </a:rPr>
              <a:t>Not</a:t>
            </a:r>
            <a:r>
              <a:rPr lang="es-ES" sz="800" dirty="0">
                <a:solidFill>
                  <a:prstClr val="black"/>
                </a:solidFill>
              </a:rPr>
              <a:t> </a:t>
            </a:r>
            <a:r>
              <a:rPr lang="es-ES" sz="800" dirty="0" err="1">
                <a:solidFill>
                  <a:prstClr val="black"/>
                </a:solidFill>
              </a:rPr>
              <a:t>adequate</a:t>
            </a:r>
            <a:r>
              <a:rPr lang="es-ES" sz="800" dirty="0">
                <a:solidFill>
                  <a:prstClr val="black"/>
                </a:solidFill>
              </a:rPr>
              <a:t> </a:t>
            </a:r>
            <a:r>
              <a:rPr lang="es-ES" sz="800" dirty="0" err="1">
                <a:solidFill>
                  <a:prstClr val="black"/>
                </a:solidFill>
              </a:rPr>
              <a:t>biopsy</a:t>
            </a:r>
            <a:endParaRPr lang="es-ES" sz="800" dirty="0">
              <a:solidFill>
                <a:prstClr val="black"/>
              </a:solidFill>
            </a:endParaRPr>
          </a:p>
          <a:p>
            <a:pPr defTabSz="685630">
              <a:buFontTx/>
              <a:buChar char="-"/>
              <a:defRPr/>
            </a:pPr>
            <a:r>
              <a:rPr lang="en-US" sz="800" dirty="0">
                <a:solidFill>
                  <a:prstClr val="black"/>
                </a:solidFill>
              </a:rPr>
              <a:t>13 Too many missing data</a:t>
            </a:r>
          </a:p>
          <a:p>
            <a:pPr defTabSz="685630">
              <a:defRPr/>
            </a:pPr>
            <a:r>
              <a:rPr lang="en-US" sz="800" dirty="0">
                <a:solidFill>
                  <a:prstClr val="black"/>
                </a:solidFill>
              </a:rPr>
              <a:t> in the CRF</a:t>
            </a:r>
          </a:p>
          <a:p>
            <a:pPr defTabSz="685630">
              <a:buFontTx/>
              <a:buChar char="-"/>
              <a:defRPr/>
            </a:pPr>
            <a:r>
              <a:rPr lang="en-US" sz="800" dirty="0">
                <a:solidFill>
                  <a:prstClr val="black"/>
                </a:solidFill>
              </a:rPr>
              <a:t>10 Pediatric age less than 14 years</a:t>
            </a:r>
          </a:p>
          <a:p>
            <a:pPr defTabSz="685630">
              <a:buFontTx/>
              <a:buChar char="-"/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 defTabSz="685630">
              <a:buFontTx/>
              <a:buChar char="-"/>
              <a:defRPr/>
            </a:pPr>
            <a:endParaRPr lang="es-ES" sz="800" dirty="0">
              <a:solidFill>
                <a:prstClr val="black"/>
              </a:solidFill>
            </a:endParaRPr>
          </a:p>
          <a:p>
            <a:pPr defTabSz="685630">
              <a:defRPr/>
            </a:pPr>
            <a:endParaRPr lang="es-ES" sz="900" b="1" dirty="0">
              <a:solidFill>
                <a:prstClr val="black"/>
              </a:solidFill>
            </a:endParaRPr>
          </a:p>
          <a:p>
            <a:pPr defTabSz="685630">
              <a:defRPr/>
            </a:pPr>
            <a:endParaRPr lang="es-ES" sz="900" b="1" dirty="0">
              <a:solidFill>
                <a:prstClr val="black"/>
              </a:solidFill>
            </a:endParaRPr>
          </a:p>
        </p:txBody>
      </p:sp>
      <p:cxnSp>
        <p:nvCxnSpPr>
          <p:cNvPr id="17" name="16 Conector recto de flecha"/>
          <p:cNvCxnSpPr>
            <a:cxnSpLocks/>
          </p:cNvCxnSpPr>
          <p:nvPr/>
        </p:nvCxnSpPr>
        <p:spPr>
          <a:xfrm>
            <a:off x="6678235" y="1869672"/>
            <a:ext cx="2597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19685" y="102064"/>
            <a:ext cx="6210690" cy="346249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n-US" b="1" u="sng" dirty="0">
                <a:solidFill>
                  <a:srgbClr val="1F497D"/>
                </a:solidFill>
              </a:rPr>
              <a:t>PSVD and LT</a:t>
            </a:r>
            <a:endParaRPr lang="es-ES" u="sng" dirty="0">
              <a:solidFill>
                <a:srgbClr val="1F497D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8823" y="975828"/>
            <a:ext cx="1013180" cy="39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42741" y="1018607"/>
            <a:ext cx="1350149" cy="346249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N= 1231 </a:t>
            </a:r>
            <a:r>
              <a:rPr lang="es-ES" sz="900" b="1" dirty="0" err="1">
                <a:solidFill>
                  <a:prstClr val="black"/>
                </a:solidFill>
              </a:rPr>
              <a:t>Explanted</a:t>
            </a:r>
            <a:r>
              <a:rPr lang="es-ES" sz="900" b="1" dirty="0">
                <a:solidFill>
                  <a:prstClr val="black"/>
                </a:solidFill>
              </a:rPr>
              <a:t> </a:t>
            </a:r>
          </a:p>
          <a:p>
            <a:pPr defTabSz="685630">
              <a:defRPr/>
            </a:pPr>
            <a:r>
              <a:rPr lang="es-ES" sz="900" b="1" dirty="0" err="1">
                <a:solidFill>
                  <a:prstClr val="black"/>
                </a:solidFill>
              </a:rPr>
              <a:t>livers</a:t>
            </a:r>
            <a:r>
              <a:rPr lang="es-ES" sz="900" b="1" dirty="0">
                <a:solidFill>
                  <a:prstClr val="black"/>
                </a:solidFill>
              </a:rPr>
              <a:t> Center C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979724" y="3076689"/>
            <a:ext cx="3618397" cy="285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482854" y="3117339"/>
            <a:ext cx="444224" cy="207749"/>
          </a:xfrm>
          <a:prstGeom prst="rect">
            <a:avLst/>
          </a:prstGeom>
        </p:spPr>
        <p:txBody>
          <a:bodyPr wrap="square" lIns="68565" tIns="34289" rIns="68565" bIns="34289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N= 29</a:t>
            </a:r>
          </a:p>
        </p:txBody>
      </p:sp>
      <p:sp>
        <p:nvSpPr>
          <p:cNvPr id="23" name="22 Cerrar llave"/>
          <p:cNvSpPr/>
          <p:nvPr/>
        </p:nvSpPr>
        <p:spPr>
          <a:xfrm rot="5400000">
            <a:off x="4634080" y="678063"/>
            <a:ext cx="179954" cy="61026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301970" y="3955809"/>
            <a:ext cx="864096" cy="270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489498" y="3992105"/>
            <a:ext cx="469119" cy="207749"/>
          </a:xfrm>
          <a:prstGeom prst="rect">
            <a:avLst/>
          </a:prstGeom>
        </p:spPr>
        <p:txBody>
          <a:bodyPr wrap="none" lIns="68565" tIns="34289" rIns="68565" bIns="34289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  N= 79</a:t>
            </a:r>
          </a:p>
        </p:txBody>
      </p:sp>
      <p:sp>
        <p:nvSpPr>
          <p:cNvPr id="26" name="10 Rectángulo">
            <a:extLst>
              <a:ext uri="{FF2B5EF4-FFF2-40B4-BE49-F238E27FC236}">
                <a16:creationId xmlns:a16="http://schemas.microsoft.com/office/drawing/2014/main" xmlns="" id="{896381D7-5FF1-413D-8F42-5E4B254CCE39}"/>
              </a:ext>
            </a:extLst>
          </p:cNvPr>
          <p:cNvSpPr/>
          <p:nvPr/>
        </p:nvSpPr>
        <p:spPr>
          <a:xfrm>
            <a:off x="2406511" y="985385"/>
            <a:ext cx="993986" cy="397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589C349-8DE2-47B4-A70E-B63392C28A0A}"/>
              </a:ext>
            </a:extLst>
          </p:cNvPr>
          <p:cNvSpPr txBox="1"/>
          <p:nvPr/>
        </p:nvSpPr>
        <p:spPr>
          <a:xfrm>
            <a:off x="2388391" y="1026986"/>
            <a:ext cx="1372640" cy="346249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 N= 1135 </a:t>
            </a:r>
            <a:r>
              <a:rPr lang="es-ES" sz="900" b="1" dirty="0" err="1">
                <a:solidFill>
                  <a:prstClr val="black"/>
                </a:solidFill>
              </a:rPr>
              <a:t>Explanted</a:t>
            </a:r>
            <a:endParaRPr lang="es-ES" sz="900" b="1" dirty="0">
              <a:solidFill>
                <a:prstClr val="black"/>
              </a:solidFill>
            </a:endParaRPr>
          </a:p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 </a:t>
            </a:r>
            <a:r>
              <a:rPr lang="es-ES" sz="900" b="1" dirty="0" err="1">
                <a:solidFill>
                  <a:prstClr val="black"/>
                </a:solidFill>
              </a:rPr>
              <a:t>livers</a:t>
            </a:r>
            <a:r>
              <a:rPr lang="es-ES" sz="900" b="1" dirty="0">
                <a:solidFill>
                  <a:prstClr val="black"/>
                </a:solidFill>
              </a:rPr>
              <a:t> Center B</a:t>
            </a:r>
          </a:p>
        </p:txBody>
      </p:sp>
      <p:cxnSp>
        <p:nvCxnSpPr>
          <p:cNvPr id="28" name="8 Conector recto de flecha">
            <a:extLst>
              <a:ext uri="{FF2B5EF4-FFF2-40B4-BE49-F238E27FC236}">
                <a16:creationId xmlns:a16="http://schemas.microsoft.com/office/drawing/2014/main" xmlns="" id="{663CBF37-85DB-42EA-9742-62EF679FEA11}"/>
              </a:ext>
            </a:extLst>
          </p:cNvPr>
          <p:cNvCxnSpPr>
            <a:cxnSpLocks/>
          </p:cNvCxnSpPr>
          <p:nvPr/>
        </p:nvCxnSpPr>
        <p:spPr>
          <a:xfrm>
            <a:off x="4164491" y="1395487"/>
            <a:ext cx="0" cy="161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8 Conector recto de flecha">
            <a:extLst>
              <a:ext uri="{FF2B5EF4-FFF2-40B4-BE49-F238E27FC236}">
                <a16:creationId xmlns:a16="http://schemas.microsoft.com/office/drawing/2014/main" xmlns="" id="{DE346974-DB91-40FC-B282-834E459A1EF9}"/>
              </a:ext>
            </a:extLst>
          </p:cNvPr>
          <p:cNvCxnSpPr>
            <a:cxnSpLocks/>
          </p:cNvCxnSpPr>
          <p:nvPr/>
        </p:nvCxnSpPr>
        <p:spPr>
          <a:xfrm>
            <a:off x="3167844" y="1383325"/>
            <a:ext cx="0" cy="162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0 Rectángulo">
            <a:extLst>
              <a:ext uri="{FF2B5EF4-FFF2-40B4-BE49-F238E27FC236}">
                <a16:creationId xmlns:a16="http://schemas.microsoft.com/office/drawing/2014/main" xmlns="" id="{8060DAA4-A9DC-49EB-8D3B-483EAA29F3FD}"/>
              </a:ext>
            </a:extLst>
          </p:cNvPr>
          <p:cNvSpPr/>
          <p:nvPr/>
        </p:nvSpPr>
        <p:spPr>
          <a:xfrm>
            <a:off x="2336725" y="1674807"/>
            <a:ext cx="712601" cy="83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32" name="20 Rectángulo">
            <a:extLst>
              <a:ext uri="{FF2B5EF4-FFF2-40B4-BE49-F238E27FC236}">
                <a16:creationId xmlns:a16="http://schemas.microsoft.com/office/drawing/2014/main" xmlns="" id="{14CC971B-4007-4F11-A169-A247BD617FFB}"/>
              </a:ext>
            </a:extLst>
          </p:cNvPr>
          <p:cNvSpPr/>
          <p:nvPr/>
        </p:nvSpPr>
        <p:spPr>
          <a:xfrm>
            <a:off x="3350513" y="1675797"/>
            <a:ext cx="708923" cy="867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7FEE619-E285-4144-9BE1-373D1EA21192}"/>
              </a:ext>
            </a:extLst>
          </p:cNvPr>
          <p:cNvSpPr txBox="1"/>
          <p:nvPr/>
        </p:nvSpPr>
        <p:spPr>
          <a:xfrm>
            <a:off x="3354003" y="1792692"/>
            <a:ext cx="688795" cy="623248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5 </a:t>
            </a:r>
            <a:r>
              <a:rPr lang="es-ES" sz="900" dirty="0" err="1">
                <a:solidFill>
                  <a:prstClr val="black"/>
                </a:solidFill>
              </a:rPr>
              <a:t>explanted</a:t>
            </a:r>
            <a:endParaRPr lang="es-ES" sz="900" dirty="0">
              <a:solidFill>
                <a:prstClr val="black"/>
              </a:solidFill>
            </a:endParaRP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 </a:t>
            </a:r>
            <a:r>
              <a:rPr lang="es-ES" sz="900" dirty="0" err="1">
                <a:solidFill>
                  <a:prstClr val="black"/>
                </a:solidFill>
              </a:rPr>
              <a:t>livers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 err="1">
                <a:solidFill>
                  <a:prstClr val="black"/>
                </a:solidFill>
              </a:rPr>
              <a:t>reclassified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as PSVD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36BB9043-FB91-47B9-A4BC-437A9572961E}"/>
              </a:ext>
            </a:extLst>
          </p:cNvPr>
          <p:cNvSpPr txBox="1"/>
          <p:nvPr/>
        </p:nvSpPr>
        <p:spPr>
          <a:xfrm>
            <a:off x="2339034" y="1769616"/>
            <a:ext cx="688795" cy="623248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4 </a:t>
            </a:r>
            <a:r>
              <a:rPr lang="es-ES" sz="900" dirty="0" err="1">
                <a:solidFill>
                  <a:prstClr val="black"/>
                </a:solidFill>
              </a:rPr>
              <a:t>explanted</a:t>
            </a:r>
            <a:endParaRPr lang="es-ES" sz="900" dirty="0">
              <a:solidFill>
                <a:prstClr val="black"/>
              </a:solidFill>
            </a:endParaRP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 </a:t>
            </a:r>
            <a:r>
              <a:rPr lang="es-ES" sz="900" dirty="0" err="1">
                <a:solidFill>
                  <a:prstClr val="black"/>
                </a:solidFill>
              </a:rPr>
              <a:t>livers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 err="1">
                <a:solidFill>
                  <a:prstClr val="black"/>
                </a:solidFill>
              </a:rPr>
              <a:t>reclassified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as PSVD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94467" y="4561177"/>
            <a:ext cx="138545" cy="288539"/>
          </a:xfrm>
          <a:prstGeom prst="rect">
            <a:avLst/>
          </a:prstGeom>
          <a:solidFill>
            <a:schemeClr val="bg1"/>
          </a:solidFill>
        </p:spPr>
        <p:txBody>
          <a:bodyPr wrap="none" lIns="68565" tIns="34289" rIns="68565" bIns="34289" rtlCol="0">
            <a:spAutoFit/>
          </a:bodyPr>
          <a:lstStyle/>
          <a:p>
            <a:pPr defTabSz="685630">
              <a:defRPr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3 Rectángulo">
            <a:extLst>
              <a:ext uri="{FF2B5EF4-FFF2-40B4-BE49-F238E27FC236}">
                <a16:creationId xmlns:a16="http://schemas.microsoft.com/office/drawing/2014/main" xmlns="" id="{441CB8B3-9E01-4CB6-90DC-CAD9116B9CB3}"/>
              </a:ext>
            </a:extLst>
          </p:cNvPr>
          <p:cNvSpPr/>
          <p:nvPr/>
        </p:nvSpPr>
        <p:spPr>
          <a:xfrm>
            <a:off x="1291426" y="997548"/>
            <a:ext cx="972848" cy="391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F2DDF5A6-573D-48DF-BFE4-836A83A1D5EB}"/>
              </a:ext>
            </a:extLst>
          </p:cNvPr>
          <p:cNvSpPr txBox="1"/>
          <p:nvPr/>
        </p:nvSpPr>
        <p:spPr>
          <a:xfrm>
            <a:off x="1303322" y="1020652"/>
            <a:ext cx="1011621" cy="346249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N= 900 </a:t>
            </a:r>
            <a:r>
              <a:rPr lang="es-ES" sz="900" b="1" dirty="0" err="1">
                <a:solidFill>
                  <a:prstClr val="black"/>
                </a:solidFill>
              </a:rPr>
              <a:t>Explanted</a:t>
            </a:r>
            <a:r>
              <a:rPr lang="es-ES" sz="900" b="1" dirty="0">
                <a:solidFill>
                  <a:prstClr val="black"/>
                </a:solidFill>
              </a:rPr>
              <a:t> </a:t>
            </a:r>
          </a:p>
          <a:p>
            <a:pPr defTabSz="685630">
              <a:defRPr/>
            </a:pPr>
            <a:r>
              <a:rPr lang="es-ES" sz="900" b="1" dirty="0" err="1">
                <a:solidFill>
                  <a:prstClr val="black"/>
                </a:solidFill>
              </a:rPr>
              <a:t>livers</a:t>
            </a:r>
            <a:r>
              <a:rPr lang="es-ES" sz="900" b="1" dirty="0">
                <a:solidFill>
                  <a:prstClr val="black"/>
                </a:solidFill>
              </a:rPr>
              <a:t> Center A</a:t>
            </a:r>
          </a:p>
        </p:txBody>
      </p:sp>
      <p:cxnSp>
        <p:nvCxnSpPr>
          <p:cNvPr id="41" name="8 Conector recto de flecha">
            <a:extLst>
              <a:ext uri="{FF2B5EF4-FFF2-40B4-BE49-F238E27FC236}">
                <a16:creationId xmlns:a16="http://schemas.microsoft.com/office/drawing/2014/main" xmlns="" id="{29D008FB-DF0B-4EAF-A04F-8355372313AC}"/>
              </a:ext>
            </a:extLst>
          </p:cNvPr>
          <p:cNvCxnSpPr>
            <a:cxnSpLocks/>
          </p:cNvCxnSpPr>
          <p:nvPr/>
        </p:nvCxnSpPr>
        <p:spPr>
          <a:xfrm>
            <a:off x="2141730" y="1395485"/>
            <a:ext cx="0" cy="162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20 Rectángulo">
            <a:extLst>
              <a:ext uri="{FF2B5EF4-FFF2-40B4-BE49-F238E27FC236}">
                <a16:creationId xmlns:a16="http://schemas.microsoft.com/office/drawing/2014/main" xmlns="" id="{FCE1A35A-9B63-479C-BC85-5FC9DE80BD31}"/>
              </a:ext>
            </a:extLst>
          </p:cNvPr>
          <p:cNvSpPr/>
          <p:nvPr/>
        </p:nvSpPr>
        <p:spPr>
          <a:xfrm>
            <a:off x="1338977" y="1669307"/>
            <a:ext cx="712601" cy="83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98DC8120-1176-402D-8500-D99743C8D24F}"/>
              </a:ext>
            </a:extLst>
          </p:cNvPr>
          <p:cNvSpPr txBox="1"/>
          <p:nvPr/>
        </p:nvSpPr>
        <p:spPr>
          <a:xfrm>
            <a:off x="1277481" y="1755189"/>
            <a:ext cx="819168" cy="623248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0 </a:t>
            </a:r>
            <a:r>
              <a:rPr lang="es-ES" sz="900" dirty="0" err="1">
                <a:solidFill>
                  <a:prstClr val="black"/>
                </a:solidFill>
              </a:rPr>
              <a:t>explanted</a:t>
            </a:r>
            <a:endParaRPr lang="es-ES" sz="900" dirty="0">
              <a:solidFill>
                <a:prstClr val="black"/>
              </a:solidFill>
            </a:endParaRP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 </a:t>
            </a:r>
            <a:r>
              <a:rPr lang="es-ES" sz="900" dirty="0" err="1">
                <a:solidFill>
                  <a:prstClr val="black"/>
                </a:solidFill>
              </a:rPr>
              <a:t>livers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 err="1">
                <a:solidFill>
                  <a:prstClr val="black"/>
                </a:solidFill>
              </a:rPr>
              <a:t>reclassified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as PSVD</a:t>
            </a:r>
          </a:p>
        </p:txBody>
      </p:sp>
      <p:cxnSp>
        <p:nvCxnSpPr>
          <p:cNvPr id="38" name="8 Conector recto de flecha">
            <a:extLst>
              <a:ext uri="{FF2B5EF4-FFF2-40B4-BE49-F238E27FC236}">
                <a16:creationId xmlns:a16="http://schemas.microsoft.com/office/drawing/2014/main" xmlns="" id="{E84DE775-0406-4470-87DA-438438F95B8C}"/>
              </a:ext>
            </a:extLst>
          </p:cNvPr>
          <p:cNvCxnSpPr>
            <a:cxnSpLocks/>
          </p:cNvCxnSpPr>
          <p:nvPr/>
        </p:nvCxnSpPr>
        <p:spPr>
          <a:xfrm>
            <a:off x="6678234" y="1401676"/>
            <a:ext cx="0" cy="161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0 Rectángulo">
            <a:extLst>
              <a:ext uri="{FF2B5EF4-FFF2-40B4-BE49-F238E27FC236}">
                <a16:creationId xmlns:a16="http://schemas.microsoft.com/office/drawing/2014/main" xmlns="" id="{E678F4FD-8D90-4CD7-8499-30F73374C304}"/>
              </a:ext>
            </a:extLst>
          </p:cNvPr>
          <p:cNvSpPr/>
          <p:nvPr/>
        </p:nvSpPr>
        <p:spPr>
          <a:xfrm>
            <a:off x="4717793" y="980135"/>
            <a:ext cx="1042341" cy="382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43" name="18 CuadroTexto">
            <a:extLst>
              <a:ext uri="{FF2B5EF4-FFF2-40B4-BE49-F238E27FC236}">
                <a16:creationId xmlns:a16="http://schemas.microsoft.com/office/drawing/2014/main" xmlns="" id="{06253909-DBCD-4D29-9E70-F2124ECC2ED6}"/>
              </a:ext>
            </a:extLst>
          </p:cNvPr>
          <p:cNvSpPr txBox="1"/>
          <p:nvPr/>
        </p:nvSpPr>
        <p:spPr>
          <a:xfrm>
            <a:off x="4710689" y="1016124"/>
            <a:ext cx="1350149" cy="346249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s-ES" sz="900" b="1" dirty="0">
                <a:solidFill>
                  <a:prstClr val="black"/>
                </a:solidFill>
              </a:rPr>
              <a:t>N= 1056 </a:t>
            </a:r>
            <a:r>
              <a:rPr lang="es-ES" sz="900" b="1" dirty="0" err="1">
                <a:solidFill>
                  <a:prstClr val="black"/>
                </a:solidFill>
              </a:rPr>
              <a:t>Explanted</a:t>
            </a:r>
            <a:r>
              <a:rPr lang="es-ES" sz="900" b="1" dirty="0">
                <a:solidFill>
                  <a:prstClr val="black"/>
                </a:solidFill>
              </a:rPr>
              <a:t> </a:t>
            </a:r>
          </a:p>
          <a:p>
            <a:pPr defTabSz="685630">
              <a:defRPr/>
            </a:pPr>
            <a:r>
              <a:rPr lang="es-ES" sz="900" b="1" dirty="0" err="1">
                <a:solidFill>
                  <a:prstClr val="black"/>
                </a:solidFill>
              </a:rPr>
              <a:t>livers</a:t>
            </a:r>
            <a:r>
              <a:rPr lang="es-ES" sz="900" b="1" dirty="0">
                <a:solidFill>
                  <a:prstClr val="black"/>
                </a:solidFill>
              </a:rPr>
              <a:t> Center D </a:t>
            </a:r>
          </a:p>
        </p:txBody>
      </p:sp>
      <p:sp>
        <p:nvSpPr>
          <p:cNvPr id="45" name="20 Rectángulo">
            <a:extLst>
              <a:ext uri="{FF2B5EF4-FFF2-40B4-BE49-F238E27FC236}">
                <a16:creationId xmlns:a16="http://schemas.microsoft.com/office/drawing/2014/main" xmlns="" id="{8CCB52B5-6F44-4EEE-93C1-5A5646458C1F}"/>
              </a:ext>
            </a:extLst>
          </p:cNvPr>
          <p:cNvSpPr/>
          <p:nvPr/>
        </p:nvSpPr>
        <p:spPr>
          <a:xfrm>
            <a:off x="4357989" y="1671966"/>
            <a:ext cx="708923" cy="867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s-ES" sz="1400">
              <a:solidFill>
                <a:prstClr val="white"/>
              </a:solidFill>
            </a:endParaRPr>
          </a:p>
        </p:txBody>
      </p:sp>
      <p:cxnSp>
        <p:nvCxnSpPr>
          <p:cNvPr id="46" name="8 Conector recto de flecha">
            <a:extLst>
              <a:ext uri="{FF2B5EF4-FFF2-40B4-BE49-F238E27FC236}">
                <a16:creationId xmlns:a16="http://schemas.microsoft.com/office/drawing/2014/main" xmlns="" id="{5F6716E7-DA32-42A3-9109-12697C9B25E0}"/>
              </a:ext>
            </a:extLst>
          </p:cNvPr>
          <p:cNvCxnSpPr>
            <a:cxnSpLocks/>
          </p:cNvCxnSpPr>
          <p:nvPr/>
        </p:nvCxnSpPr>
        <p:spPr>
          <a:xfrm>
            <a:off x="5166066" y="1362364"/>
            <a:ext cx="0" cy="161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CBBA0B0-767C-4246-AC05-6ED19B498BCE}"/>
              </a:ext>
            </a:extLst>
          </p:cNvPr>
          <p:cNvSpPr txBox="1"/>
          <p:nvPr/>
        </p:nvSpPr>
        <p:spPr>
          <a:xfrm>
            <a:off x="4329984" y="1805520"/>
            <a:ext cx="765947" cy="623248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20 </a:t>
            </a:r>
            <a:r>
              <a:rPr lang="es-ES" sz="900" dirty="0" err="1">
                <a:solidFill>
                  <a:prstClr val="black"/>
                </a:solidFill>
              </a:rPr>
              <a:t>explanted</a:t>
            </a:r>
            <a:endParaRPr lang="es-ES" sz="900" dirty="0">
              <a:solidFill>
                <a:prstClr val="black"/>
              </a:solidFill>
            </a:endParaRP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 </a:t>
            </a:r>
            <a:r>
              <a:rPr lang="es-ES" sz="900" dirty="0" err="1">
                <a:solidFill>
                  <a:prstClr val="black"/>
                </a:solidFill>
              </a:rPr>
              <a:t>livers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 err="1">
                <a:solidFill>
                  <a:prstClr val="black"/>
                </a:solidFill>
              </a:rPr>
              <a:t>reclassified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</a:p>
          <a:p>
            <a:pPr algn="ctr" defTabSz="685630">
              <a:defRPr/>
            </a:pPr>
            <a:r>
              <a:rPr lang="es-ES" sz="900" dirty="0">
                <a:solidFill>
                  <a:prstClr val="black"/>
                </a:solidFill>
              </a:rPr>
              <a:t>as PSVD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F87D7EA3-4A7B-4861-8587-3B2202FA7C18}"/>
              </a:ext>
            </a:extLst>
          </p:cNvPr>
          <p:cNvSpPr/>
          <p:nvPr/>
        </p:nvSpPr>
        <p:spPr>
          <a:xfrm>
            <a:off x="414460" y="3948109"/>
            <a:ext cx="1972559" cy="112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es-ES" dirty="0" err="1">
                <a:solidFill>
                  <a:prstClr val="black"/>
                </a:solidFill>
              </a:rPr>
              <a:t>Writting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manuscript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97959" y="330063"/>
            <a:ext cx="5829300" cy="9900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“PSVD and hormones”</a:t>
            </a:r>
            <a:br>
              <a:rPr lang="en-US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s-ES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b="1" dirty="0">
                <a:solidFill>
                  <a:schemeClr val="tx2"/>
                </a:solidFill>
                <a:latin typeface="Calibri" pitchFamily="34" charset="0"/>
              </a:rPr>
            </a:br>
            <a:endParaRPr lang="es-E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4" name="AutoShape 4" descr="Resultat d'imatges de valdig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defTabSz="685630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5366" name="Picture 6" descr="Resultat d'imatges de vald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2" y="4390655"/>
            <a:ext cx="2126082" cy="650331"/>
          </a:xfrm>
          <a:prstGeom prst="rect">
            <a:avLst/>
          </a:prstGeom>
          <a:noFill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CAE343-EACD-4A94-9A8B-366CA13C04D5}"/>
              </a:ext>
            </a:extLst>
          </p:cNvPr>
          <p:cNvSpPr txBox="1"/>
          <p:nvPr/>
        </p:nvSpPr>
        <p:spPr>
          <a:xfrm>
            <a:off x="715849" y="1206895"/>
            <a:ext cx="7294578" cy="2608406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defTabSz="685630"/>
            <a:r>
              <a:rPr lang="en-US" sz="15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Aim</a:t>
            </a:r>
          </a:p>
          <a:p>
            <a:pPr defTabSz="685630"/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Evaluate the impact of female hormones in PSVD onset/progression</a:t>
            </a:r>
          </a:p>
          <a:p>
            <a:pPr defTabSz="685630"/>
            <a:endParaRPr lang="en-US" sz="1500" dirty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defTabSz="685630"/>
            <a:r>
              <a:rPr lang="en-US" sz="15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Objectives</a:t>
            </a: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Evaluate the association between PSVD onset and menopausal state</a:t>
            </a: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Evaluate the frequency of hormone therapy in women with PSVD, both in pre and postmenopausal women</a:t>
            </a: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impact of hormone therapy in the severity of PSV</a:t>
            </a: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685630"/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Inclusion Criteria</a:t>
            </a:r>
          </a:p>
          <a:p>
            <a:pPr defTabSz="685630"/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-Women in natural history (same criteria)</a:t>
            </a:r>
          </a:p>
        </p:txBody>
      </p:sp>
    </p:spTree>
    <p:extLst>
      <p:ext uri="{BB962C8B-B14F-4D97-AF65-F5344CB8AC3E}">
        <p14:creationId xmlns:p14="http://schemas.microsoft.com/office/powerpoint/2010/main" val="1799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Resultat d'imatges de valdig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defTabSz="685630"/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5A7E0AF-6CDF-4274-A027-87F736E52613}"/>
              </a:ext>
            </a:extLst>
          </p:cNvPr>
          <p:cNvSpPr txBox="1"/>
          <p:nvPr/>
        </p:nvSpPr>
        <p:spPr>
          <a:xfrm>
            <a:off x="1090000" y="1067644"/>
            <a:ext cx="4007546" cy="2146742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black"/>
                </a:solidFill>
              </a:rPr>
              <a:t>587 </a:t>
            </a:r>
            <a:r>
              <a:rPr lang="es-ES" sz="1500" dirty="0" err="1">
                <a:solidFill>
                  <a:prstClr val="black"/>
                </a:solidFill>
              </a:rPr>
              <a:t>patients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 220 </a:t>
            </a: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women</a:t>
            </a:r>
            <a:endParaRPr lang="es-ES" sz="15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sym typeface="Wingdings" panose="05000000000000000000" pitchFamily="2" charset="2"/>
              </a:rPr>
              <a:t>Of these it has only been possible to search for information in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 84 </a:t>
            </a: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patients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en-US" sz="1500" dirty="0">
                <a:solidFill>
                  <a:prstClr val="black"/>
                </a:solidFill>
                <a:sym typeface="Wingdings" panose="05000000000000000000" pitchFamily="2" charset="2"/>
              </a:rPr>
              <a:t>there is only some information in 42.</a:t>
            </a: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Participant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 centres: </a:t>
            </a: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14263" indent="-214263" defTabSz="68563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Difficult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to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collect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ES" sz="1500" dirty="0" err="1">
                <a:solidFill>
                  <a:prstClr val="black"/>
                </a:solidFill>
                <a:sym typeface="Wingdings" panose="05000000000000000000" pitchFamily="2" charset="2"/>
              </a:rPr>
              <a:t>information</a:t>
            </a:r>
            <a:r>
              <a:rPr lang="es-ES" sz="1500" dirty="0">
                <a:solidFill>
                  <a:prstClr val="black"/>
                </a:solidFill>
                <a:sym typeface="Wingdings" panose="05000000000000000000" pitchFamily="2" charset="2"/>
              </a:rPr>
              <a:t>!</a:t>
            </a:r>
            <a:endParaRPr lang="es-ES" sz="1500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8738154-AA73-4D72-A005-CE34163AB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3" t="21307" r="64046" b="16975"/>
          <a:stretch/>
        </p:blipFill>
        <p:spPr>
          <a:xfrm>
            <a:off x="5762134" y="616876"/>
            <a:ext cx="1633194" cy="39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"/>
            <a:ext cx="9144000" cy="94408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latin typeface="+mn-lt"/>
              </a:rPr>
              <a:t>Abdominal </a:t>
            </a:r>
            <a:r>
              <a:rPr lang="fr-FR" sz="3200" b="1" dirty="0" err="1">
                <a:latin typeface="+mn-lt"/>
              </a:rPr>
              <a:t>surgery</a:t>
            </a:r>
            <a:r>
              <a:rPr lang="fr-FR" sz="3200" b="1" dirty="0">
                <a:latin typeface="+mn-lt"/>
              </a:rPr>
              <a:t> in patients </a:t>
            </a:r>
            <a:r>
              <a:rPr lang="fr-FR" sz="3200" b="1" dirty="0" err="1">
                <a:latin typeface="+mn-lt"/>
              </a:rPr>
              <a:t>with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noncirrhotic</a:t>
            </a:r>
            <a:r>
              <a:rPr lang="fr-FR" sz="3200" b="1" dirty="0">
                <a:latin typeface="+mn-lt"/>
              </a:rPr>
              <a:t> EHPVO</a:t>
            </a:r>
            <a:r>
              <a:rPr lang="fr-FR" sz="32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+mn-lt"/>
              </a:rPr>
            </a:br>
            <a:r>
              <a:rPr lang="fr-FR" sz="2700" dirty="0">
                <a:latin typeface="+mn-lt"/>
              </a:rPr>
              <a:t>Laure Elkrief, Pierre-Emmanuel </a:t>
            </a:r>
            <a:r>
              <a:rPr lang="fr-FR" sz="2700" dirty="0" err="1">
                <a:latin typeface="+mn-lt"/>
              </a:rPr>
              <a:t>Rautou</a:t>
            </a:r>
            <a:endParaRPr lang="fr-FR" sz="27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33154"/>
            <a:ext cx="9144000" cy="41143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000" dirty="0"/>
              <a:t>Abdominal </a:t>
            </a:r>
            <a:r>
              <a:rPr lang="fr-FR" sz="2000" dirty="0" err="1"/>
              <a:t>surgery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at high </a:t>
            </a:r>
            <a:r>
              <a:rPr lang="fr-FR" sz="2000" dirty="0" err="1"/>
              <a:t>risk</a:t>
            </a:r>
            <a:r>
              <a:rPr lang="fr-FR" sz="2000" dirty="0"/>
              <a:t> in patients </a:t>
            </a:r>
            <a:r>
              <a:rPr lang="fr-FR" sz="2000" dirty="0" err="1"/>
              <a:t>wit</a:t>
            </a:r>
            <a:r>
              <a:rPr lang="fr-FR" sz="2000" dirty="0"/>
              <a:t> portal hypertension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000" dirty="0"/>
              <a:t>No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err="1"/>
              <a:t>recent</a:t>
            </a:r>
            <a:r>
              <a:rPr lang="fr-FR" sz="2000" dirty="0"/>
              <a:t> data on the </a:t>
            </a:r>
            <a:r>
              <a:rPr lang="fr-FR" sz="2000" dirty="0" err="1"/>
              <a:t>outcome</a:t>
            </a:r>
            <a:r>
              <a:rPr lang="fr-FR" sz="2000" dirty="0"/>
              <a:t> of patients </a:t>
            </a:r>
            <a:r>
              <a:rPr lang="fr-FR" sz="2000" dirty="0" err="1"/>
              <a:t>with</a:t>
            </a:r>
            <a:r>
              <a:rPr lang="fr-FR" sz="2000" dirty="0"/>
              <a:t> EHPVO and abdominal </a:t>
            </a:r>
            <a:r>
              <a:rPr lang="fr-FR" sz="2000" dirty="0" err="1"/>
              <a:t>surgery</a:t>
            </a:r>
            <a:endParaRPr lang="fr-FR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000" b="1" dirty="0" err="1">
                <a:solidFill>
                  <a:schemeClr val="accent1"/>
                </a:solidFill>
              </a:rPr>
              <a:t>Aim</a:t>
            </a:r>
            <a:r>
              <a:rPr lang="fr-FR" sz="2000" b="1" dirty="0">
                <a:solidFill>
                  <a:schemeClr val="accent1"/>
                </a:solidFill>
              </a:rPr>
              <a:t>: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evaluate</a:t>
            </a:r>
            <a:r>
              <a:rPr lang="fr-FR" sz="2000" dirty="0">
                <a:solidFill>
                  <a:schemeClr val="accent1"/>
                </a:solidFill>
              </a:rPr>
              <a:t> the </a:t>
            </a:r>
            <a:r>
              <a:rPr lang="fr-FR" sz="2000" dirty="0" err="1">
                <a:solidFill>
                  <a:schemeClr val="accent1"/>
                </a:solidFill>
              </a:rPr>
              <a:t>outcome</a:t>
            </a:r>
            <a:r>
              <a:rPr lang="fr-FR" sz="2000" dirty="0">
                <a:solidFill>
                  <a:schemeClr val="accent1"/>
                </a:solidFill>
              </a:rPr>
              <a:t> of patients </a:t>
            </a:r>
            <a:r>
              <a:rPr lang="fr-FR" sz="2000" dirty="0" err="1">
                <a:solidFill>
                  <a:schemeClr val="accent1"/>
                </a:solidFill>
              </a:rPr>
              <a:t>with</a:t>
            </a:r>
            <a:r>
              <a:rPr lang="fr-FR" sz="2000" dirty="0">
                <a:solidFill>
                  <a:schemeClr val="accent1"/>
                </a:solidFill>
              </a:rPr>
              <a:t> EHPVO </a:t>
            </a:r>
            <a:r>
              <a:rPr lang="fr-FR" sz="2000" dirty="0" err="1">
                <a:solidFill>
                  <a:schemeClr val="accent1"/>
                </a:solidFill>
              </a:rPr>
              <a:t>after</a:t>
            </a:r>
            <a:r>
              <a:rPr lang="fr-FR" sz="2000" dirty="0">
                <a:solidFill>
                  <a:schemeClr val="accent1"/>
                </a:solidFill>
              </a:rPr>
              <a:t> abdominal </a:t>
            </a:r>
            <a:r>
              <a:rPr lang="fr-FR" sz="2000" dirty="0" err="1">
                <a:solidFill>
                  <a:schemeClr val="accent1"/>
                </a:solidFill>
              </a:rPr>
              <a:t>surgery</a:t>
            </a:r>
            <a:r>
              <a:rPr lang="fr-FR" sz="2000" dirty="0">
                <a:solidFill>
                  <a:schemeClr val="accent1"/>
                </a:solidFill>
              </a:rPr>
              <a:t> (</a:t>
            </a:r>
            <a:r>
              <a:rPr lang="fr-FR" sz="2000" dirty="0" err="1">
                <a:solidFill>
                  <a:schemeClr val="accent1"/>
                </a:solidFill>
              </a:rPr>
              <a:t>except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surgical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portosystemic</a:t>
            </a:r>
            <a:r>
              <a:rPr lang="fr-FR" sz="2000" dirty="0">
                <a:solidFill>
                  <a:schemeClr val="accent1"/>
                </a:solidFill>
              </a:rPr>
              <a:t> shunt)</a:t>
            </a:r>
          </a:p>
          <a:p>
            <a:pPr marL="599874" lvl="1" indent="-257090">
              <a:buFont typeface="+mj-lt"/>
              <a:buAutoNum type="arabicPeriod"/>
            </a:pPr>
            <a:r>
              <a:rPr lang="fr-FR" sz="2000" dirty="0" err="1"/>
              <a:t>Outcome</a:t>
            </a:r>
            <a:r>
              <a:rPr lang="fr-FR" sz="2000" dirty="0"/>
              <a:t> of patients </a:t>
            </a:r>
            <a:r>
              <a:rPr lang="fr-FR" sz="2000" dirty="0" err="1"/>
              <a:t>with</a:t>
            </a:r>
            <a:r>
              <a:rPr lang="fr-FR" sz="2000" dirty="0"/>
              <a:t> EHPVO </a:t>
            </a:r>
            <a:r>
              <a:rPr lang="fr-FR" sz="2000" dirty="0" err="1"/>
              <a:t>undergoing</a:t>
            </a:r>
            <a:r>
              <a:rPr lang="fr-FR" sz="2000" dirty="0"/>
              <a:t> abdominal </a:t>
            </a:r>
            <a:r>
              <a:rPr lang="fr-FR" sz="2000" dirty="0" err="1"/>
              <a:t>surgery</a:t>
            </a:r>
            <a:endParaRPr lang="fr-FR" sz="2000" dirty="0"/>
          </a:p>
          <a:p>
            <a:pPr lvl="2"/>
            <a:r>
              <a:rPr lang="fr-FR" sz="2000" dirty="0" err="1"/>
              <a:t>Surgical</a:t>
            </a:r>
            <a:r>
              <a:rPr lang="fr-FR" sz="2000" dirty="0"/>
              <a:t> complications (</a:t>
            </a:r>
            <a:r>
              <a:rPr lang="fr-FR" sz="2000" dirty="0" err="1"/>
              <a:t>Dindo-Clavien</a:t>
            </a:r>
            <a:r>
              <a:rPr lang="fr-FR" sz="2000" dirty="0"/>
              <a:t> classification)</a:t>
            </a:r>
          </a:p>
          <a:p>
            <a:pPr lvl="2"/>
            <a:r>
              <a:rPr lang="fr-FR" sz="2000" dirty="0"/>
              <a:t>Portal hypertension-</a:t>
            </a:r>
            <a:r>
              <a:rPr lang="fr-FR" sz="2000" dirty="0" err="1"/>
              <a:t>related</a:t>
            </a:r>
            <a:r>
              <a:rPr lang="fr-FR" sz="2000" dirty="0"/>
              <a:t> complications</a:t>
            </a:r>
          </a:p>
          <a:p>
            <a:pPr lvl="2"/>
            <a:r>
              <a:rPr lang="fr-FR" sz="2000" dirty="0" err="1"/>
              <a:t>Death</a:t>
            </a:r>
            <a:r>
              <a:rPr lang="fr-FR" sz="2000" dirty="0"/>
              <a:t> </a:t>
            </a:r>
            <a:r>
              <a:rPr lang="fr-FR" sz="2000" dirty="0" err="1"/>
              <a:t>within</a:t>
            </a:r>
            <a:r>
              <a:rPr lang="fr-FR" sz="2000" dirty="0"/>
              <a:t> 6 </a:t>
            </a:r>
            <a:r>
              <a:rPr lang="fr-FR" sz="2000" dirty="0" err="1"/>
              <a:t>months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endParaRPr lang="fr-FR" sz="2000" dirty="0"/>
          </a:p>
          <a:p>
            <a:pPr marL="599874" lvl="1" indent="-257090">
              <a:buFont typeface="+mj-lt"/>
              <a:buAutoNum type="arabicPeriod"/>
            </a:pPr>
            <a:r>
              <a:rPr lang="fr-FR" sz="2000" dirty="0"/>
              <a:t>Compare the </a:t>
            </a:r>
            <a:r>
              <a:rPr lang="fr-FR" sz="2000" dirty="0" err="1"/>
              <a:t>outcome</a:t>
            </a:r>
            <a:r>
              <a:rPr lang="fr-FR" sz="2000" dirty="0"/>
              <a:t> of patients </a:t>
            </a:r>
            <a:r>
              <a:rPr lang="fr-FR" sz="2000" dirty="0" err="1"/>
              <a:t>with</a:t>
            </a:r>
            <a:r>
              <a:rPr lang="fr-FR" sz="2000" dirty="0"/>
              <a:t> EHPVO to « </a:t>
            </a:r>
            <a:r>
              <a:rPr lang="fr-FR" sz="2000" dirty="0" err="1"/>
              <a:t>healthy</a:t>
            </a:r>
            <a:r>
              <a:rPr lang="fr-FR" sz="2000" dirty="0"/>
              <a:t> » </a:t>
            </a:r>
            <a:r>
              <a:rPr lang="fr-FR" sz="2000" dirty="0" err="1"/>
              <a:t>controls</a:t>
            </a:r>
            <a:endParaRPr lang="fr-FR" sz="2000" dirty="0"/>
          </a:p>
          <a:p>
            <a:pPr marL="599874" lvl="1" indent="-257090">
              <a:buFont typeface="+mj-lt"/>
              <a:buAutoNum type="arabicPeriod"/>
            </a:pPr>
            <a:r>
              <a:rPr lang="fr-FR" sz="2000" dirty="0"/>
              <a:t>Impact or portal </a:t>
            </a:r>
            <a:r>
              <a:rPr lang="fr-FR" sz="2000" dirty="0" err="1"/>
              <a:t>recanalization</a:t>
            </a:r>
            <a:r>
              <a:rPr lang="fr-FR" sz="2000" dirty="0"/>
              <a:t> on the </a:t>
            </a:r>
            <a:r>
              <a:rPr lang="fr-FR" sz="2000" dirty="0" err="1"/>
              <a:t>outcome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r>
              <a:rPr lang="fr-FR" sz="2000" dirty="0"/>
              <a:t> in patients </a:t>
            </a:r>
            <a:r>
              <a:rPr lang="fr-FR" sz="2000" dirty="0" err="1"/>
              <a:t>with</a:t>
            </a:r>
            <a:r>
              <a:rPr lang="fr-FR" sz="2000" dirty="0"/>
              <a:t> EHPVO</a:t>
            </a:r>
            <a:endParaRPr lang="fr-FR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072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" y="0"/>
            <a:ext cx="5147954" cy="5029200"/>
          </a:xfrm>
        </p:spPr>
        <p:txBody>
          <a:bodyPr>
            <a:normAutofit/>
          </a:bodyPr>
          <a:lstStyle/>
          <a:p>
            <a:r>
              <a:rPr lang="fr-FR" dirty="0" err="1"/>
              <a:t>Multicenter</a:t>
            </a:r>
            <a:r>
              <a:rPr lang="fr-FR" dirty="0"/>
              <a:t> </a:t>
            </a:r>
            <a:r>
              <a:rPr lang="fr-FR" dirty="0" err="1"/>
              <a:t>retrospective</a:t>
            </a:r>
            <a:r>
              <a:rPr lang="fr-FR" dirty="0"/>
              <a:t> case-control </a:t>
            </a:r>
            <a:r>
              <a:rPr lang="fr-FR" dirty="0" err="1"/>
              <a:t>study</a:t>
            </a:r>
            <a:endParaRPr lang="fr-FR" dirty="0"/>
          </a:p>
          <a:p>
            <a:r>
              <a:rPr lang="fr-FR" b="1" dirty="0"/>
              <a:t>Cases: patients </a:t>
            </a:r>
            <a:r>
              <a:rPr lang="fr-FR" b="1" dirty="0" err="1"/>
              <a:t>with</a:t>
            </a:r>
            <a:r>
              <a:rPr lang="fr-FR" b="1" dirty="0"/>
              <a:t> EHPVO and abdominal </a:t>
            </a:r>
            <a:r>
              <a:rPr lang="fr-FR" b="1" dirty="0" err="1"/>
              <a:t>surgery</a:t>
            </a:r>
            <a:endParaRPr lang="en-US" b="1" dirty="0"/>
          </a:p>
          <a:p>
            <a:r>
              <a:rPr lang="en-US" dirty="0"/>
              <a:t>EHPVO diagnosed prior to surgery</a:t>
            </a:r>
          </a:p>
          <a:p>
            <a:r>
              <a:rPr lang="en-US" dirty="0"/>
              <a:t>Excluded: cirrhosis (liver biopsy or liver stiffness &lt; 10 </a:t>
            </a:r>
            <a:r>
              <a:rPr lang="en-US" dirty="0" err="1"/>
              <a:t>kPa</a:t>
            </a:r>
            <a:r>
              <a:rPr lang="en-US" dirty="0"/>
              <a:t>)</a:t>
            </a:r>
          </a:p>
          <a:p>
            <a:endParaRPr lang="fr-FR" dirty="0"/>
          </a:p>
          <a:p>
            <a:r>
              <a:rPr lang="fr-FR" b="1" dirty="0" err="1"/>
              <a:t>Controls</a:t>
            </a:r>
            <a:r>
              <a:rPr lang="fr-FR" b="1" dirty="0"/>
              <a:t> (2 </a:t>
            </a:r>
            <a:r>
              <a:rPr lang="fr-FR" b="1" dirty="0" err="1"/>
              <a:t>controls</a:t>
            </a:r>
            <a:r>
              <a:rPr lang="fr-FR" b="1" dirty="0"/>
              <a:t> for 1 case): patients </a:t>
            </a:r>
            <a:r>
              <a:rPr lang="fr-FR" b="1" dirty="0" err="1"/>
              <a:t>without</a:t>
            </a:r>
            <a:r>
              <a:rPr lang="fr-FR" b="1" dirty="0"/>
              <a:t> EHPVO </a:t>
            </a:r>
            <a:r>
              <a:rPr lang="fr-FR" i="1" dirty="0"/>
              <a:t>in the </a:t>
            </a:r>
            <a:r>
              <a:rPr lang="fr-FR" i="1" dirty="0" err="1"/>
              <a:t>same</a:t>
            </a:r>
            <a:r>
              <a:rPr lang="fr-FR" i="1" dirty="0"/>
              <a:t> center</a:t>
            </a:r>
            <a:r>
              <a:rPr lang="fr-FR" dirty="0"/>
              <a:t> </a:t>
            </a:r>
            <a:r>
              <a:rPr lang="fr-FR" dirty="0" err="1"/>
              <a:t>matched</a:t>
            </a:r>
            <a:r>
              <a:rPr lang="fr-FR" dirty="0"/>
              <a:t> for:</a:t>
            </a:r>
          </a:p>
          <a:p>
            <a:pPr lvl="1"/>
            <a:r>
              <a:rPr lang="fr-FR" sz="2100" dirty="0"/>
              <a:t>Age (+/- 10 </a:t>
            </a:r>
            <a:r>
              <a:rPr lang="fr-FR" sz="2100" dirty="0" err="1"/>
              <a:t>years</a:t>
            </a:r>
            <a:r>
              <a:rPr lang="fr-FR" sz="2100" dirty="0"/>
              <a:t>)</a:t>
            </a:r>
          </a:p>
          <a:p>
            <a:pPr lvl="1"/>
            <a:r>
              <a:rPr lang="fr-FR" sz="2100" dirty="0"/>
              <a:t>ASA score</a:t>
            </a:r>
          </a:p>
          <a:p>
            <a:pPr lvl="1"/>
            <a:r>
              <a:rPr lang="fr-FR" sz="2100" dirty="0"/>
              <a:t>Type of intervention</a:t>
            </a:r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20016"/>
              </p:ext>
            </p:extLst>
          </p:nvPr>
        </p:nvGraphicFramePr>
        <p:xfrm>
          <a:off x="5263738" y="60388"/>
          <a:ext cx="3762828" cy="50311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1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33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Cases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Controls</a:t>
                      </a:r>
                      <a:r>
                        <a:rPr lang="fr-FR" sz="1800" dirty="0"/>
                        <a:t> 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Geneva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Lausanne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r>
                        <a:rPr lang="fr-FR" sz="1800" dirty="0" err="1"/>
                        <a:t>Hospital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Clinic</a:t>
                      </a:r>
                      <a:endParaRPr lang="fr-FR" sz="1800" dirty="0"/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18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36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Val d’</a:t>
                      </a:r>
                      <a:r>
                        <a:rPr lang="fr-FR" sz="1800" dirty="0" err="1"/>
                        <a:t>Hebron</a:t>
                      </a:r>
                      <a:endParaRPr lang="fr-FR" sz="1800" dirty="0"/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Madrid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Bonn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17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34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Gant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Tours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Lyon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Montpellier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Caen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dirty="0"/>
                        <a:t>Beaujon </a:t>
                      </a:r>
                    </a:p>
                  </a:txBody>
                  <a:tcPr marL="34290" marR="34290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Collecting</a:t>
                      </a:r>
                      <a:r>
                        <a:rPr lang="fr-FR" sz="1800" baseline="0" dirty="0"/>
                        <a:t> data</a:t>
                      </a:r>
                      <a:endParaRPr lang="fr-FR" sz="1800" dirty="0"/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r>
                        <a:rPr lang="fr-FR" sz="1800" b="1" dirty="0"/>
                        <a:t>Total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75</a:t>
                      </a:r>
                    </a:p>
                  </a:txBody>
                  <a:tcPr marL="34290" marR="3429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150</a:t>
                      </a:r>
                    </a:p>
                  </a:txBody>
                  <a:tcPr marL="34290" marR="3429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1" y="4652978"/>
            <a:ext cx="5397335" cy="807913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/>
            <a:r>
              <a:rPr lang="fr-FR" sz="2400" dirty="0">
                <a:solidFill>
                  <a:srgbClr val="70AD47"/>
                </a:solidFill>
              </a:rPr>
              <a:t>Data </a:t>
            </a:r>
            <a:r>
              <a:rPr lang="fr-FR" sz="2400" dirty="0" err="1">
                <a:solidFill>
                  <a:srgbClr val="70AD47"/>
                </a:solidFill>
              </a:rPr>
              <a:t>analysis</a:t>
            </a:r>
            <a:r>
              <a:rPr lang="fr-FR" sz="2400" dirty="0">
                <a:solidFill>
                  <a:srgbClr val="70AD47"/>
                </a:solidFill>
              </a:rPr>
              <a:t> and end of </a:t>
            </a:r>
            <a:r>
              <a:rPr lang="fr-FR" sz="2400" dirty="0" err="1">
                <a:solidFill>
                  <a:srgbClr val="70AD47"/>
                </a:solidFill>
              </a:rPr>
              <a:t>study</a:t>
            </a:r>
            <a:r>
              <a:rPr lang="fr-FR" sz="2400" dirty="0">
                <a:solidFill>
                  <a:srgbClr val="70AD47"/>
                </a:solidFill>
              </a:rPr>
              <a:t> in 2022 💪🏻</a:t>
            </a:r>
          </a:p>
        </p:txBody>
      </p:sp>
    </p:spTree>
    <p:extLst>
      <p:ext uri="{BB962C8B-B14F-4D97-AF65-F5344CB8AC3E}">
        <p14:creationId xmlns:p14="http://schemas.microsoft.com/office/powerpoint/2010/main" val="11407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17733313-0498-4241-8033-12CCB741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859" y="1100845"/>
            <a:ext cx="1751312" cy="14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6EF0E79-B80F-40AF-95F4-DD126389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81" y="1100845"/>
            <a:ext cx="1751312" cy="14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54EAA4B2-73F3-4D92-9EDF-6CB3F894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315" y="1046839"/>
            <a:ext cx="1751312" cy="14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243B2535-941E-44F1-82F7-4C434398BD06}"/>
              </a:ext>
            </a:extLst>
          </p:cNvPr>
          <p:cNvSpPr txBox="1"/>
          <p:nvPr/>
        </p:nvSpPr>
        <p:spPr>
          <a:xfrm>
            <a:off x="1638871" y="993033"/>
            <a:ext cx="1404156" cy="34624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fr-FR" b="1" i="1" dirty="0">
                <a:solidFill>
                  <a:srgbClr val="44546A"/>
                </a:solidFill>
              </a:rPr>
              <a:t>Type 1 (n=6)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7FD5182C-E6C1-4FA3-A480-D701306770B5}"/>
              </a:ext>
            </a:extLst>
          </p:cNvPr>
          <p:cNvSpPr txBox="1"/>
          <p:nvPr/>
        </p:nvSpPr>
        <p:spPr>
          <a:xfrm>
            <a:off x="3691099" y="992426"/>
            <a:ext cx="1404156" cy="34624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fr-FR" b="1" i="1" dirty="0">
                <a:solidFill>
                  <a:srgbClr val="44546A"/>
                </a:solidFill>
              </a:rPr>
              <a:t>Type 2 (n=7)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E13E680C-17F0-4795-8E0A-87EBEBF8A952}"/>
              </a:ext>
            </a:extLst>
          </p:cNvPr>
          <p:cNvSpPr txBox="1"/>
          <p:nvPr/>
        </p:nvSpPr>
        <p:spPr>
          <a:xfrm>
            <a:off x="5851339" y="955550"/>
            <a:ext cx="1404156" cy="34624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fr-FR" b="1" i="1" dirty="0">
                <a:solidFill>
                  <a:srgbClr val="44546A"/>
                </a:solidFill>
              </a:rPr>
              <a:t>Type 3 (n=2)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90CD5-3F68-4B65-B2F4-0A32C5B1CED1}"/>
              </a:ext>
            </a:extLst>
          </p:cNvPr>
          <p:cNvSpPr/>
          <p:nvPr/>
        </p:nvSpPr>
        <p:spPr>
          <a:xfrm>
            <a:off x="5203267" y="808462"/>
            <a:ext cx="185138" cy="181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CH" sz="1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9F0C97-18CA-476E-A881-C2E4390DC0E4}"/>
              </a:ext>
            </a:extLst>
          </p:cNvPr>
          <p:cNvSpPr/>
          <p:nvPr/>
        </p:nvSpPr>
        <p:spPr>
          <a:xfrm>
            <a:off x="3275075" y="785385"/>
            <a:ext cx="145995" cy="179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CH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8615BE-014D-4877-A0E1-233078C9EFF9}"/>
              </a:ext>
            </a:extLst>
          </p:cNvPr>
          <p:cNvSpPr/>
          <p:nvPr/>
        </p:nvSpPr>
        <p:spPr>
          <a:xfrm>
            <a:off x="7309501" y="1183450"/>
            <a:ext cx="216024" cy="147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CH" sz="1400">
              <a:solidFill>
                <a:prstClr val="white"/>
              </a:solidFill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507618D3-0CA6-4BF0-BEEC-A110018A5677}"/>
              </a:ext>
            </a:extLst>
          </p:cNvPr>
          <p:cNvSpPr txBox="1"/>
          <p:nvPr/>
        </p:nvSpPr>
        <p:spPr>
          <a:xfrm>
            <a:off x="282389" y="106579"/>
            <a:ext cx="8664387" cy="715580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algn="ctr" defTabSz="685664">
              <a:spcAft>
                <a:spcPts val="450"/>
              </a:spcAft>
            </a:pPr>
            <a:r>
              <a:rPr lang="en-US" sz="2100" b="1" dirty="0">
                <a:solidFill>
                  <a:srgbClr val="4454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Percutaneous Portal Vein Recanalization using </a:t>
            </a:r>
            <a:r>
              <a:rPr lang="en-US" sz="2100" b="1" dirty="0">
                <a:solidFill>
                  <a:srgbClr val="4454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Self-Expandable Nitinol Stents</a:t>
            </a:r>
            <a:r>
              <a:rPr lang="en-US" sz="2100" b="1" dirty="0">
                <a:solidFill>
                  <a:srgbClr val="4454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Patients with Non-cirrhotic Non-tumoral Portal Vein Occlusion </a:t>
            </a:r>
            <a:endParaRPr lang="fr-CH" sz="2100" b="1" dirty="0">
              <a:solidFill>
                <a:srgbClr val="4454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9952546-7D0D-490F-B42A-62F0E1964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31" y="3003806"/>
            <a:ext cx="6850103" cy="15127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F7BAE64-3618-44B8-A183-BBE51F92FA00}"/>
              </a:ext>
            </a:extLst>
          </p:cNvPr>
          <p:cNvSpPr/>
          <p:nvPr/>
        </p:nvSpPr>
        <p:spPr>
          <a:xfrm>
            <a:off x="4018361" y="4889584"/>
            <a:ext cx="4914546" cy="253916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algn="r" defTabSz="685664"/>
            <a:r>
              <a:rPr lang="fr-F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Marot A, </a:t>
            </a:r>
            <a:r>
              <a:rPr lang="fr-FR" sz="1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et al</a:t>
            </a:r>
            <a:r>
              <a:rPr lang="fr-F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Diagnostic and </a:t>
            </a:r>
            <a:r>
              <a:rPr lang="fr-FR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Interventional</a:t>
            </a:r>
            <a:r>
              <a:rPr lang="fr-F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Imaging 2019;100:147-56</a:t>
            </a:r>
            <a:endParaRPr lang="fr-BE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1772258-76C8-4035-A0A8-3638B0AF5648}"/>
              </a:ext>
            </a:extLst>
          </p:cNvPr>
          <p:cNvSpPr txBox="1"/>
          <p:nvPr/>
        </p:nvSpPr>
        <p:spPr>
          <a:xfrm>
            <a:off x="103102" y="774959"/>
            <a:ext cx="8946776" cy="41549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algn="ctr" defTabSz="685664"/>
            <a:r>
              <a:rPr lang="en-US" sz="1100" dirty="0">
                <a:solidFill>
                  <a:srgbClr val="000000"/>
                </a:solidFill>
                <a:latin typeface="IBHPH N+ Trebuchet MS"/>
              </a:rPr>
              <a:t>15 non-cirrhotic patients in whom stent placement using a trans-hepatic approach was attempted for the treatment of PVO with cavernous transformation </a:t>
            </a:r>
            <a:endParaRPr lang="fr-CH" sz="1100" dirty="0">
              <a:solidFill>
                <a:prstClr val="black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DB28BBF8-34BA-42B7-9B23-0DE2492EF7F8}"/>
              </a:ext>
            </a:extLst>
          </p:cNvPr>
          <p:cNvSpPr txBox="1"/>
          <p:nvPr/>
        </p:nvSpPr>
        <p:spPr>
          <a:xfrm>
            <a:off x="1158901" y="4515966"/>
            <a:ext cx="6582648" cy="62324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14273" indent="-214273" defTabSz="685664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</a:rPr>
              <a:t>Immediate relief of PHT symptoms in all but 1 patient who developed early stent thrombosis</a:t>
            </a:r>
          </a:p>
          <a:p>
            <a:pPr marL="214273" indent="-214273" defTabSz="685664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</a:rPr>
              <a:t>No severe AE</a:t>
            </a:r>
          </a:p>
          <a:p>
            <a:pPr marL="214273" indent="-214273" defTabSz="685664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</a:rPr>
              <a:t>Stent permeability at 2y: 77% </a:t>
            </a:r>
            <a:endParaRPr lang="fr-CH" sz="12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EE9819-A383-436E-BDB5-439DD9C88E5A}"/>
              </a:ext>
            </a:extLst>
          </p:cNvPr>
          <p:cNvSpPr/>
          <p:nvPr/>
        </p:nvSpPr>
        <p:spPr>
          <a:xfrm>
            <a:off x="1368841" y="2416131"/>
            <a:ext cx="2106234" cy="623248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algn="ctr" defTabSz="685664"/>
            <a:r>
              <a:rPr lang="en-US" sz="1200" dirty="0">
                <a:solidFill>
                  <a:prstClr val="black"/>
                </a:solidFill>
              </a:rPr>
              <a:t>Occlusion limited to the main portal vein and/or to the right or left portal branches 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026D08C-BC76-479E-822F-8E31236F4F46}"/>
              </a:ext>
            </a:extLst>
          </p:cNvPr>
          <p:cNvSpPr/>
          <p:nvPr/>
        </p:nvSpPr>
        <p:spPr>
          <a:xfrm>
            <a:off x="3475075" y="2409735"/>
            <a:ext cx="2106234" cy="623248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algn="ctr" defTabSz="685664"/>
            <a:r>
              <a:rPr lang="en-US" sz="1200" dirty="0">
                <a:solidFill>
                  <a:prstClr val="black"/>
                </a:solidFill>
              </a:rPr>
              <a:t>Occlusion of the main portal vein with extension to segmental branches 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22281CC-37FE-425F-BB78-AE4FD6F5B4BA}"/>
              </a:ext>
            </a:extLst>
          </p:cNvPr>
          <p:cNvSpPr/>
          <p:nvPr/>
        </p:nvSpPr>
        <p:spPr>
          <a:xfrm>
            <a:off x="5635315" y="2409732"/>
            <a:ext cx="2106234" cy="623248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algn="ctr" defTabSz="685664"/>
            <a:r>
              <a:rPr lang="en-US" sz="1200" dirty="0">
                <a:solidFill>
                  <a:prstClr val="black"/>
                </a:solidFill>
              </a:rPr>
              <a:t>Occlusion of the main portal vein with extension to distal branches </a:t>
            </a: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0134FB11-9467-47C8-8678-DA869C8A917D}"/>
              </a:ext>
            </a:extLst>
          </p:cNvPr>
          <p:cNvSpPr txBox="1">
            <a:spLocks/>
          </p:cNvSpPr>
          <p:nvPr/>
        </p:nvSpPr>
        <p:spPr>
          <a:xfrm>
            <a:off x="476959" y="1138410"/>
            <a:ext cx="8254667" cy="3394472"/>
          </a:xfrm>
          <a:prstGeom prst="rect">
            <a:avLst/>
          </a:prstGeom>
        </p:spPr>
        <p:txBody>
          <a:bodyPr lIns="68568" tIns="34289" rIns="68568" bIns="3428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buNone/>
            </a:pPr>
            <a:r>
              <a:rPr lang="en-US" sz="1500">
                <a:solidFill>
                  <a:prstClr val="black"/>
                </a:solidFill>
                <a:latin typeface="Arial" charset="0"/>
              </a:rPr>
              <a:t>    </a:t>
            </a:r>
          </a:p>
          <a:p>
            <a:pPr algn="ctr">
              <a:buFontTx/>
              <a:buNone/>
            </a:pPr>
            <a:endParaRPr lang="fr-BE" sz="1500" dirty="0">
              <a:solidFill>
                <a:prstClr val="black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745F42-C129-405D-9704-D83195F01C91}"/>
              </a:ext>
            </a:extLst>
          </p:cNvPr>
          <p:cNvSpPr txBox="1">
            <a:spLocks/>
          </p:cNvSpPr>
          <p:nvPr/>
        </p:nvSpPr>
        <p:spPr>
          <a:xfrm>
            <a:off x="646727" y="835824"/>
            <a:ext cx="7800552" cy="3240360"/>
          </a:xfrm>
          <a:prstGeom prst="rect">
            <a:avLst/>
          </a:prstGeom>
        </p:spPr>
        <p:txBody>
          <a:bodyPr vert="horz" lIns="68568" tIns="34289" rIns="68568" bIns="34289" rtlCol="0">
            <a:noAutofit/>
          </a:bodyPr>
          <a:lstStyle/>
          <a:p>
            <a:pPr marL="257126" indent="-257126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validate the usefulness of the classification of PVO according to the vascular extent of PVO to decide when PVR is feasible in a bigger number of patients</a:t>
            </a:r>
            <a:endParaRPr lang="fr-CH" dirty="0">
              <a:solidFill>
                <a:prstClr val="black"/>
              </a:solidFill>
            </a:endParaRPr>
          </a:p>
          <a:p>
            <a:pPr marL="257126" indent="-257126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assess the effect of anticoagulation therapy on long-term stent patency</a:t>
            </a:r>
          </a:p>
          <a:p>
            <a:pPr marL="257126" indent="-257126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assess the role of </a:t>
            </a:r>
            <a:r>
              <a:rPr lang="en-US" dirty="0">
                <a:solidFill>
                  <a:srgbClr val="000000"/>
                </a:solidFill>
              </a:rPr>
              <a:t>other factors (such as the velocity of the blood within the stent) </a:t>
            </a:r>
            <a:r>
              <a:rPr lang="en-US" dirty="0">
                <a:solidFill>
                  <a:prstClr val="black"/>
                </a:solidFill>
              </a:rPr>
              <a:t>on long-term stent patency</a:t>
            </a:r>
            <a:endParaRPr lang="fr-CH" dirty="0">
              <a:solidFill>
                <a:prstClr val="black"/>
              </a:solidFill>
            </a:endParaRPr>
          </a:p>
          <a:p>
            <a:pPr marL="257126" indent="-257126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assess the benefit of TIPS in addition to PVR</a:t>
            </a:r>
            <a:endParaRPr lang="fr-CH" dirty="0">
              <a:solidFill>
                <a:prstClr val="black"/>
              </a:solidFill>
            </a:endParaRPr>
          </a:p>
          <a:p>
            <a:pPr marL="257126" indent="-257126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assess long-term effect of PVR on PHT-related symptoms</a:t>
            </a:r>
            <a:endParaRPr lang="fr-CH" dirty="0">
              <a:solidFill>
                <a:prstClr val="black"/>
              </a:solidFill>
            </a:endParaRPr>
          </a:p>
          <a:p>
            <a:pPr marL="257126" indent="-257126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assess long-term evolution of liver function tests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756C01ED-81AA-42D7-B85F-DBF47365BB93}"/>
              </a:ext>
            </a:extLst>
          </p:cNvPr>
          <p:cNvSpPr txBox="1">
            <a:spLocks/>
          </p:cNvSpPr>
          <p:nvPr/>
        </p:nvSpPr>
        <p:spPr>
          <a:xfrm>
            <a:off x="484717" y="3218934"/>
            <a:ext cx="8254667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dirty="0" err="1">
                <a:solidFill>
                  <a:srgbClr val="44546A"/>
                </a:solidFill>
                <a:latin typeface="Calibri" panose="020F0502020204030204"/>
              </a:rPr>
              <a:t>Currently</a:t>
            </a:r>
            <a:endParaRPr lang="fr-BE" sz="2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E1B626AA-683E-40EA-9A6B-CE78E1A26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28533"/>
              </p:ext>
            </p:extLst>
          </p:nvPr>
        </p:nvGraphicFramePr>
        <p:xfrm>
          <a:off x="908999" y="4076184"/>
          <a:ext cx="7449792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896">
                  <a:extLst>
                    <a:ext uri="{9D8B030D-6E8A-4147-A177-3AD203B41FA5}">
                      <a16:colId xmlns:a16="http://schemas.microsoft.com/office/drawing/2014/main" xmlns="" val="246221638"/>
                    </a:ext>
                  </a:extLst>
                </a:gridCol>
                <a:gridCol w="3724896">
                  <a:extLst>
                    <a:ext uri="{9D8B030D-6E8A-4147-A177-3AD203B41FA5}">
                      <a16:colId xmlns:a16="http://schemas.microsoft.com/office/drawing/2014/main" xmlns="" val="273867043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fr-CH" sz="1800" b="0" dirty="0">
                          <a:solidFill>
                            <a:schemeClr val="tx1"/>
                          </a:solidFill>
                        </a:rPr>
                        <a:t>Lausanne 34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b="0" dirty="0">
                          <a:solidFill>
                            <a:schemeClr val="tx1"/>
                          </a:solidFill>
                        </a:rPr>
                        <a:t>Beaujon xx patients </a:t>
                      </a:r>
                      <a:r>
                        <a:rPr lang="fr-CH" sz="1800" b="0" dirty="0" err="1">
                          <a:solidFill>
                            <a:schemeClr val="tx1"/>
                          </a:solidFill>
                        </a:rPr>
                        <a:t>promised</a:t>
                      </a:r>
                      <a:endParaRPr lang="fr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8850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fr-CH" sz="1800" b="0" dirty="0">
                          <a:solidFill>
                            <a:schemeClr val="tx1"/>
                          </a:solidFill>
                        </a:rPr>
                        <a:t>Boon 21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b="0" dirty="0">
                          <a:solidFill>
                            <a:schemeClr val="tx1"/>
                          </a:solidFill>
                        </a:rPr>
                        <a:t>Grenoble xx patients </a:t>
                      </a:r>
                      <a:r>
                        <a:rPr lang="fr-CH" sz="1800" b="0" dirty="0" err="1">
                          <a:solidFill>
                            <a:schemeClr val="tx1"/>
                          </a:solidFill>
                        </a:rPr>
                        <a:t>promised</a:t>
                      </a:r>
                      <a:endParaRPr lang="fr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6258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fr-CH" sz="1800" b="0" dirty="0">
                          <a:solidFill>
                            <a:schemeClr val="tx1"/>
                          </a:solidFill>
                        </a:rPr>
                        <a:t>Barcelone 11 patients </a:t>
                      </a:r>
                      <a:r>
                        <a:rPr lang="fr-CH" sz="1800" b="0" dirty="0" err="1">
                          <a:solidFill>
                            <a:schemeClr val="tx1"/>
                          </a:solidFill>
                        </a:rPr>
                        <a:t>promised</a:t>
                      </a:r>
                      <a:endParaRPr lang="fr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b="0" dirty="0">
                          <a:solidFill>
                            <a:schemeClr val="tx1"/>
                          </a:solidFill>
                        </a:rPr>
                        <a:t>Tours xx patients </a:t>
                      </a:r>
                      <a:r>
                        <a:rPr lang="fr-CH" sz="1800" b="0" dirty="0" err="1">
                          <a:solidFill>
                            <a:schemeClr val="tx1"/>
                          </a:solidFill>
                        </a:rPr>
                        <a:t>promised</a:t>
                      </a:r>
                      <a:endParaRPr lang="fr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786234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E087D7B5-0478-45D7-84EE-FCF933C08072}"/>
              </a:ext>
            </a:extLst>
          </p:cNvPr>
          <p:cNvSpPr txBox="1">
            <a:spLocks/>
          </p:cNvSpPr>
          <p:nvPr/>
        </p:nvSpPr>
        <p:spPr>
          <a:xfrm>
            <a:off x="1463490" y="10614"/>
            <a:ext cx="6172200" cy="857250"/>
          </a:xfrm>
          <a:prstGeom prst="rect">
            <a:avLst/>
          </a:prstGeom>
        </p:spPr>
        <p:txBody>
          <a:bodyPr lIns="68568" tIns="34289" rIns="68568" bIns="34289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400" b="1" dirty="0" err="1">
                <a:solidFill>
                  <a:srgbClr val="44546A"/>
                </a:solidFill>
                <a:latin typeface="Calibri" panose="020F0502020204030204"/>
              </a:rPr>
              <a:t>Aims</a:t>
            </a:r>
            <a:endParaRPr lang="fr-BE" sz="2400" b="1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71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273D39-7844-4D17-9AB0-C4FDE9CF2D59}"/>
              </a:ext>
            </a:extLst>
          </p:cNvPr>
          <p:cNvSpPr txBox="1">
            <a:spLocks/>
          </p:cNvSpPr>
          <p:nvPr/>
        </p:nvSpPr>
        <p:spPr>
          <a:xfrm>
            <a:off x="342908" y="205979"/>
            <a:ext cx="8396699" cy="857250"/>
          </a:xfrm>
          <a:prstGeom prst="rect">
            <a:avLst/>
          </a:prstGeom>
        </p:spPr>
        <p:txBody>
          <a:bodyPr lIns="68568" tIns="34289" rIns="68568" bIns="34289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Splanchnic vein thrombosis in patients with COVID-19 infection</a:t>
            </a:r>
            <a:endParaRPr lang="fr-BE" sz="2100" b="1" dirty="0">
              <a:solidFill>
                <a:srgbClr val="44546A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02FB08D-2276-42D0-86B3-48DF8C0705F9}"/>
              </a:ext>
            </a:extLst>
          </p:cNvPr>
          <p:cNvSpPr txBox="1">
            <a:spLocks/>
          </p:cNvSpPr>
          <p:nvPr/>
        </p:nvSpPr>
        <p:spPr>
          <a:xfrm>
            <a:off x="281144" y="1167594"/>
            <a:ext cx="8396699" cy="3618402"/>
          </a:xfrm>
          <a:prstGeom prst="rect">
            <a:avLst/>
          </a:prstGeom>
        </p:spPr>
        <p:txBody>
          <a:bodyPr lIns="68568" tIns="34289" rIns="68568" bIns="34289" anchor="t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800" dirty="0">
                <a:solidFill>
                  <a:srgbClr val="131413"/>
                </a:solidFill>
                <a:ea typeface="Calibri" panose="020F0502020204030204" pitchFamily="34" charset="0"/>
              </a:rPr>
              <a:t>One of the complications which has been described in COVID-19 infection is the increased systemic inflammatory response from the virus which leads to a higher risk of hypercoagulability and associated thromboembolic disease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800" dirty="0">
                <a:solidFill>
                  <a:prstClr val="black"/>
                </a:solidFill>
                <a:ea typeface="Times New Roman" panose="02020603050405020304" pitchFamily="18" charset="0"/>
              </a:rPr>
              <a:t>Splanchnic vein thrombosis occurring outside the setting of cirrhosis is a rare condition which is thought to account for 5% to 10% of all patients with portal hypertension in developed countries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800" dirty="0">
                <a:solidFill>
                  <a:srgbClr val="131413"/>
                </a:solidFill>
                <a:ea typeface="Calibri" panose="020F0502020204030204" pitchFamily="34" charset="0"/>
              </a:rPr>
              <a:t>Currently, only a few cases of splanchnic vein thrombosis have been reported in patients with COVID-19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800" dirty="0">
                <a:solidFill>
                  <a:prstClr val="black"/>
                </a:solidFill>
                <a:ea typeface="Times New Roman" panose="02020603050405020304" pitchFamily="18" charset="0"/>
              </a:rPr>
              <a:t>Considering the high risk of thrombotic events in patients with COVID-19 infection, the burden of splanchnic vein thrombosis should be assessed in a large series of patients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87476-8502-498E-B21A-463D8F45DEA5}"/>
              </a:ext>
            </a:extLst>
          </p:cNvPr>
          <p:cNvSpPr txBox="1">
            <a:spLocks/>
          </p:cNvSpPr>
          <p:nvPr/>
        </p:nvSpPr>
        <p:spPr>
          <a:xfrm>
            <a:off x="342901" y="33468"/>
            <a:ext cx="8058236" cy="857250"/>
          </a:xfrm>
          <a:prstGeom prst="rect">
            <a:avLst/>
          </a:prstGeom>
        </p:spPr>
        <p:txBody>
          <a:bodyPr lIns="68568" tIns="34289" rIns="68568" bIns="34289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400" b="1" dirty="0" err="1">
                <a:solidFill>
                  <a:srgbClr val="44546A"/>
                </a:solidFill>
                <a:latin typeface="Calibri" panose="020F0502020204030204"/>
              </a:rPr>
              <a:t>Aims</a:t>
            </a:r>
            <a:endParaRPr lang="fr-BE" sz="2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EF68A35-89C2-4F72-BAFA-399A345F3A51}"/>
              </a:ext>
            </a:extLst>
          </p:cNvPr>
          <p:cNvSpPr txBox="1">
            <a:spLocks/>
          </p:cNvSpPr>
          <p:nvPr/>
        </p:nvSpPr>
        <p:spPr>
          <a:xfrm>
            <a:off x="342901" y="1200151"/>
            <a:ext cx="8058236" cy="3394472"/>
          </a:xfrm>
          <a:prstGeom prst="rect">
            <a:avLst/>
          </a:prstGeom>
        </p:spPr>
        <p:txBody>
          <a:bodyPr lIns="68568" tIns="34289" rIns="68568" bIns="3428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buNone/>
            </a:pPr>
            <a:r>
              <a:rPr lang="en-US" sz="3000">
                <a:solidFill>
                  <a:prstClr val="black"/>
                </a:solidFill>
                <a:latin typeface="Arial" charset="0"/>
              </a:rPr>
              <a:t>    </a:t>
            </a:r>
            <a:endParaRPr lang="en-US" sz="3600">
              <a:solidFill>
                <a:prstClr val="black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33ED30BC-E4BD-4FE5-AB37-A6FC0906BFA5}"/>
              </a:ext>
            </a:extLst>
          </p:cNvPr>
          <p:cNvSpPr txBox="1">
            <a:spLocks/>
          </p:cNvSpPr>
          <p:nvPr/>
        </p:nvSpPr>
        <p:spPr>
          <a:xfrm>
            <a:off x="512676" y="779060"/>
            <a:ext cx="7614928" cy="3240360"/>
          </a:xfrm>
          <a:prstGeom prst="rect">
            <a:avLst/>
          </a:prstGeom>
        </p:spPr>
        <p:txBody>
          <a:bodyPr vert="horz" lIns="68568" tIns="34289" rIns="68568" bIns="34289" rtlCol="0">
            <a:noAutofit/>
          </a:bodyPr>
          <a:lstStyle/>
          <a:p>
            <a:pPr marL="257126" indent="-257126" algn="just" defTabSz="685664">
              <a:spcAft>
                <a:spcPts val="450"/>
              </a:spcAft>
              <a:buFont typeface="Times New Roman" panose="02020603050405020304" pitchFamily="18" charset="0"/>
              <a:buChar char="-"/>
              <a:tabLst>
                <a:tab pos="337589" algn="l"/>
              </a:tabLst>
            </a:pPr>
            <a:r>
              <a:rPr lang="en-US" sz="1500" dirty="0">
                <a:solidFill>
                  <a:prstClr val="black"/>
                </a:solidFill>
                <a:ea typeface="Times New Roman" panose="02020603050405020304" pitchFamily="18" charset="0"/>
              </a:rPr>
              <a:t>To assess the burden of splanchnic vein thrombosis in patients with COVID-19 infection</a:t>
            </a:r>
            <a:endParaRPr lang="fr-CH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26" indent="-257126" algn="just" defTabSz="685664">
              <a:spcAft>
                <a:spcPts val="450"/>
              </a:spcAft>
              <a:buFont typeface="Times New Roman" panose="02020603050405020304" pitchFamily="18" charset="0"/>
              <a:buChar char="-"/>
              <a:tabLst>
                <a:tab pos="337589" algn="l"/>
              </a:tabLst>
            </a:pPr>
            <a:r>
              <a:rPr lang="en-US" sz="1500" dirty="0">
                <a:solidFill>
                  <a:prstClr val="black"/>
                </a:solidFill>
                <a:ea typeface="Times New Roman" panose="02020603050405020304" pitchFamily="18" charset="0"/>
              </a:rPr>
              <a:t>To evaluate which splanchnic vein (hepatic, portal, mesenteric, splenic veins) are at risk of thrombosis during COVID-19 infection</a:t>
            </a:r>
            <a:endParaRPr lang="fr-CH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26" indent="-257126" algn="just" defTabSz="685664">
              <a:spcAft>
                <a:spcPts val="450"/>
              </a:spcAft>
              <a:buFont typeface="Times New Roman" panose="02020603050405020304" pitchFamily="18" charset="0"/>
              <a:buChar char="-"/>
              <a:tabLst>
                <a:tab pos="337589" algn="l"/>
              </a:tabLst>
            </a:pPr>
            <a:r>
              <a:rPr lang="en-US" sz="1500" dirty="0">
                <a:solidFill>
                  <a:prstClr val="black"/>
                </a:solidFill>
                <a:ea typeface="Times New Roman" panose="02020603050405020304" pitchFamily="18" charset="0"/>
              </a:rPr>
              <a:t>To assess the prevalence of other prothrombotic conditions than the hypercoagulable state induced by COVID-19</a:t>
            </a:r>
            <a:endParaRPr lang="fr-CH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26" indent="-257126" algn="just" defTabSz="685664">
              <a:spcAft>
                <a:spcPts val="450"/>
              </a:spcAft>
              <a:buFont typeface="Times New Roman" panose="02020603050405020304" pitchFamily="18" charset="0"/>
              <a:buChar char="-"/>
              <a:tabLst>
                <a:tab pos="337589" algn="l"/>
              </a:tabLst>
            </a:pPr>
            <a:r>
              <a:rPr lang="en-US" sz="1500" dirty="0">
                <a:solidFill>
                  <a:prstClr val="black"/>
                </a:solidFill>
                <a:ea typeface="Times New Roman" panose="02020603050405020304" pitchFamily="18" charset="0"/>
              </a:rPr>
              <a:t>To assess the impact of splanchnic vein thrombosis on the prognosis of patients with COVID-19 infection </a:t>
            </a:r>
            <a:endParaRPr lang="fr-CH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26" indent="-257126" algn="just" defTabSz="685664">
              <a:spcAft>
                <a:spcPts val="450"/>
              </a:spcAft>
              <a:buFont typeface="Times New Roman" panose="02020603050405020304" pitchFamily="18" charset="0"/>
              <a:buChar char="-"/>
              <a:tabLst>
                <a:tab pos="337589" algn="l"/>
              </a:tabLst>
            </a:pPr>
            <a:r>
              <a:rPr lang="en-US" sz="1500" dirty="0">
                <a:solidFill>
                  <a:prstClr val="black"/>
                </a:solidFill>
                <a:ea typeface="Times New Roman" panose="02020603050405020304" pitchFamily="18" charset="0"/>
              </a:rPr>
              <a:t>To assess which prognosis factors are associated with poor outcome</a:t>
            </a:r>
            <a:endParaRPr lang="fr-CH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26" indent="-257126" algn="just" defTabSz="685664">
              <a:spcAft>
                <a:spcPts val="450"/>
              </a:spcAft>
              <a:buFont typeface="Times New Roman" panose="02020603050405020304" pitchFamily="18" charset="0"/>
              <a:buChar char="-"/>
              <a:tabLst>
                <a:tab pos="337589" algn="l"/>
              </a:tabLst>
            </a:pPr>
            <a:r>
              <a:rPr lang="en-US" sz="1500" dirty="0">
                <a:solidFill>
                  <a:prstClr val="black"/>
                </a:solidFill>
                <a:ea typeface="Times New Roman" panose="02020603050405020304" pitchFamily="18" charset="0"/>
              </a:rPr>
              <a:t>To assess the rate of recanalization without or under anticoagulation therapy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62F90B54-1B9B-419F-8C4A-54D940220296}"/>
              </a:ext>
            </a:extLst>
          </p:cNvPr>
          <p:cNvSpPr txBox="1">
            <a:spLocks/>
          </p:cNvSpPr>
          <p:nvPr/>
        </p:nvSpPr>
        <p:spPr>
          <a:xfrm>
            <a:off x="350659" y="3000152"/>
            <a:ext cx="8058236" cy="857250"/>
          </a:xfrm>
          <a:prstGeom prst="rect">
            <a:avLst/>
          </a:prstGeom>
        </p:spPr>
        <p:txBody>
          <a:bodyPr vert="horz" lIns="68568" tIns="34289" rIns="68568" bIns="34289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dirty="0" err="1">
                <a:solidFill>
                  <a:srgbClr val="44546A"/>
                </a:solidFill>
                <a:latin typeface="Calibri" panose="020F0502020204030204"/>
              </a:rPr>
              <a:t>Currently</a:t>
            </a:r>
            <a:endParaRPr lang="fr-BE" sz="24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xmlns="" id="{29D0A6FA-AB67-4857-91A8-71FCFCC98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47099"/>
              </p:ext>
            </p:extLst>
          </p:nvPr>
        </p:nvGraphicFramePr>
        <p:xfrm>
          <a:off x="782709" y="3857402"/>
          <a:ext cx="727251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257">
                  <a:extLst>
                    <a:ext uri="{9D8B030D-6E8A-4147-A177-3AD203B41FA5}">
                      <a16:colId xmlns:a16="http://schemas.microsoft.com/office/drawing/2014/main" xmlns="" val="246221638"/>
                    </a:ext>
                  </a:extLst>
                </a:gridCol>
                <a:gridCol w="3636257">
                  <a:extLst>
                    <a:ext uri="{9D8B030D-6E8A-4147-A177-3AD203B41FA5}">
                      <a16:colId xmlns:a16="http://schemas.microsoft.com/office/drawing/2014/main" xmlns="" val="273867043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Namur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Beaujon 4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8850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Gent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Lausanne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6258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Barcelone 1 (+1 </a:t>
                      </a:r>
                      <a:r>
                        <a:rPr lang="fr-CH" sz="1500" b="0" dirty="0" err="1">
                          <a:solidFill>
                            <a:schemeClr val="tx1"/>
                          </a:solidFill>
                        </a:rPr>
                        <a:t>promised</a:t>
                      </a:r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London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78623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Milan 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500" b="0" dirty="0">
                          <a:solidFill>
                            <a:schemeClr val="tx1"/>
                          </a:solidFill>
                        </a:rPr>
                        <a:t>Tours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19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97514" y="1796071"/>
            <a:ext cx="8748972" cy="131574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endParaRPr lang="es-ES" dirty="0">
              <a:solidFill>
                <a:prstClr val="black"/>
              </a:solidFill>
            </a:endParaRPr>
          </a:p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Calibri" panose="020F0502020204030204" pitchFamily="34" charset="0"/>
              </a:rPr>
              <a:t>INCIDENCE AND PREDICTIVE FACTORS OF RECURRENT THROMBOSIS </a:t>
            </a:r>
          </a:p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Calibri" panose="020F0502020204030204" pitchFamily="34" charset="0"/>
              </a:rPr>
              <a:t>IN NON-CIRRHOTIC PORTAL VEIN THROMBOSIS: </a:t>
            </a:r>
          </a:p>
          <a:p>
            <a:pPr algn="ctr" defTabSz="685698"/>
            <a:r>
              <a:rPr lang="en-US" sz="2100" b="1" dirty="0">
                <a:solidFill>
                  <a:prstClr val="black"/>
                </a:solidFill>
                <a:latin typeface="Calibri" panose="020F0502020204030204" pitchFamily="34" charset="0"/>
              </a:rPr>
              <a:t>A MULTICENTER OBSERVATIONAL STUDY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valdig.eu/wp-content/uploads/2015/03/Logo_v2_510x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87475"/>
            <a:ext cx="2268252" cy="6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55" y="58137"/>
            <a:ext cx="1481351" cy="100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82390" y="4840002"/>
            <a:ext cx="1512168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ca-E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1">
            <a:extLst>
              <a:ext uri="{FF2B5EF4-FFF2-40B4-BE49-F238E27FC236}">
                <a16:creationId xmlns:a16="http://schemas.microsoft.com/office/drawing/2014/main" xmlns="" id="{BE876028-C827-467F-8ED8-FD433F38C99A}"/>
              </a:ext>
            </a:extLst>
          </p:cNvPr>
          <p:cNvSpPr txBox="1"/>
          <p:nvPr/>
        </p:nvSpPr>
        <p:spPr>
          <a:xfrm>
            <a:off x="4069746" y="2564787"/>
            <a:ext cx="556267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ca-ES" sz="1400" dirty="0">
                <a:solidFill>
                  <a:prstClr val="white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8" name="CuadroTexto 1">
            <a:extLst>
              <a:ext uri="{FF2B5EF4-FFF2-40B4-BE49-F238E27FC236}">
                <a16:creationId xmlns:a16="http://schemas.microsoft.com/office/drawing/2014/main" xmlns="" id="{BE876028-C827-467F-8ED8-FD433F38C99A}"/>
              </a:ext>
            </a:extLst>
          </p:cNvPr>
          <p:cNvSpPr txBox="1"/>
          <p:nvPr/>
        </p:nvSpPr>
        <p:spPr>
          <a:xfrm>
            <a:off x="6878058" y="1438202"/>
            <a:ext cx="556267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ca-ES" sz="1400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3539" y="843558"/>
            <a:ext cx="8054540" cy="1131077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s-ES" sz="1700" u="sng" dirty="0">
                <a:solidFill>
                  <a:prstClr val="black"/>
                </a:solidFill>
                <a:latin typeface="Calibri" panose="020F0502020204030204" pitchFamily="34" charset="0"/>
              </a:rPr>
              <a:t>PREVIOUS WORK </a:t>
            </a:r>
          </a:p>
          <a:p>
            <a:pPr defTabSz="685698"/>
            <a:endParaRPr lang="es-ES" sz="1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698"/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Cohort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of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114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patients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with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non –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cirrhotic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PVT </a:t>
            </a:r>
          </a:p>
          <a:p>
            <a:pPr defTabSz="685698"/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anticoagulation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according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to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current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guidelines</a:t>
            </a:r>
            <a:endParaRPr lang="es-ES" sz="1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17 Conector recto">
            <a:extLst>
              <a:ext uri="{FF2B5EF4-FFF2-40B4-BE49-F238E27FC236}">
                <a16:creationId xmlns:a16="http://schemas.microsoft.com/office/drawing/2014/main" xmlns="" id="{542F16DC-27F4-4B69-BB08-F57D80623614}"/>
              </a:ext>
            </a:extLst>
          </p:cNvPr>
          <p:cNvCxnSpPr>
            <a:cxnSpLocks/>
          </p:cNvCxnSpPr>
          <p:nvPr/>
        </p:nvCxnSpPr>
        <p:spPr>
          <a:xfrm>
            <a:off x="1432006" y="357504"/>
            <a:ext cx="7190444" cy="0"/>
          </a:xfrm>
          <a:prstGeom prst="line">
            <a:avLst/>
          </a:prstGeom>
          <a:ln w="31750" cmpd="sng">
            <a:solidFill>
              <a:srgbClr val="4C7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9 CuadroTexto">
            <a:extLst>
              <a:ext uri="{FF2B5EF4-FFF2-40B4-BE49-F238E27FC236}">
                <a16:creationId xmlns:a16="http://schemas.microsoft.com/office/drawing/2014/main" xmlns="" id="{FDC7796D-4302-4AFF-A38C-BDA6BD775D10}"/>
              </a:ext>
            </a:extLst>
          </p:cNvPr>
          <p:cNvSpPr txBox="1"/>
          <p:nvPr/>
        </p:nvSpPr>
        <p:spPr>
          <a:xfrm>
            <a:off x="1662615" y="394942"/>
            <a:ext cx="7553902" cy="25391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n-US" sz="1200" b="1" dirty="0">
                <a:solidFill>
                  <a:prstClr val="black"/>
                </a:solidFill>
              </a:rPr>
              <a:t>Incidence and predictive factors of recurrent thrombosis in non-cirrhotic PVT</a:t>
            </a:r>
            <a:endParaRPr lang="es-E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valdig.eu/wp-content/uploads/2015/03/Logo_v2_510x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33470"/>
            <a:ext cx="1501782" cy="4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xmlns="" id="{DD6A1A7E-A99B-44F4-BF93-02996C04F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31" r="20577"/>
          <a:stretch/>
        </p:blipFill>
        <p:spPr>
          <a:xfrm>
            <a:off x="1223628" y="2085696"/>
            <a:ext cx="5248102" cy="27067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8542C730-31B6-4D12-A4CA-FD48E8DC5F4A}"/>
              </a:ext>
            </a:extLst>
          </p:cNvPr>
          <p:cNvSpPr/>
          <p:nvPr/>
        </p:nvSpPr>
        <p:spPr>
          <a:xfrm>
            <a:off x="5661640" y="3386632"/>
            <a:ext cx="810090" cy="1405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xmlns="" id="{8D471AD1-F77A-4072-AF9B-6CE43E9BE481}"/>
              </a:ext>
            </a:extLst>
          </p:cNvPr>
          <p:cNvSpPr txBox="1"/>
          <p:nvPr/>
        </p:nvSpPr>
        <p:spPr>
          <a:xfrm>
            <a:off x="6462210" y="2383373"/>
            <a:ext cx="2647132" cy="992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In this subpopulation,</a:t>
            </a:r>
          </a:p>
          <a:p>
            <a:pPr algn="ctr" defTabSz="685698"/>
            <a:r>
              <a:rPr lang="en-US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factor V ≥90%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and factor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VIII≥150%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were associated with 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 pitchFamily="34" charset="0"/>
              </a:rPr>
              <a:t>rethrombosis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67" y="44977"/>
            <a:ext cx="1169622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8082390" y="4840002"/>
            <a:ext cx="1512168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ca-ES" sz="1400">
              <a:solidFill>
                <a:prstClr val="white"/>
              </a:solidFill>
            </a:endParaRPr>
          </a:p>
        </p:txBody>
      </p:sp>
      <p:sp>
        <p:nvSpPr>
          <p:cNvPr id="16" name="QuadreDeText 3">
            <a:extLst>
              <a:ext uri="{FF2B5EF4-FFF2-40B4-BE49-F238E27FC236}">
                <a16:creationId xmlns:a16="http://schemas.microsoft.com/office/drawing/2014/main" xmlns="" id="{8D471AD1-F77A-4072-AF9B-6CE43E9BE481}"/>
              </a:ext>
            </a:extLst>
          </p:cNvPr>
          <p:cNvSpPr txBox="1"/>
          <p:nvPr/>
        </p:nvSpPr>
        <p:spPr>
          <a:xfrm>
            <a:off x="5051332" y="1103489"/>
            <a:ext cx="2861546" cy="1223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Most 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 pitchFamily="34" charset="0"/>
              </a:rPr>
              <a:t>rethrombosis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events (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82%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) occurred in patients with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idiopathic or local etiology not receiving long-term anticoagulation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1">
            <a:extLst>
              <a:ext uri="{FF2B5EF4-FFF2-40B4-BE49-F238E27FC236}">
                <a16:creationId xmlns:a16="http://schemas.microsoft.com/office/drawing/2014/main" xmlns="" id="{BE876028-C827-467F-8ED8-FD433F38C99A}"/>
              </a:ext>
            </a:extLst>
          </p:cNvPr>
          <p:cNvSpPr txBox="1"/>
          <p:nvPr/>
        </p:nvSpPr>
        <p:spPr>
          <a:xfrm>
            <a:off x="4069746" y="2564787"/>
            <a:ext cx="556267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ca-ES" sz="1400" dirty="0">
                <a:solidFill>
                  <a:prstClr val="white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8" name="CuadroTexto 1">
            <a:extLst>
              <a:ext uri="{FF2B5EF4-FFF2-40B4-BE49-F238E27FC236}">
                <a16:creationId xmlns:a16="http://schemas.microsoft.com/office/drawing/2014/main" xmlns="" id="{BE876028-C827-467F-8ED8-FD433F38C99A}"/>
              </a:ext>
            </a:extLst>
          </p:cNvPr>
          <p:cNvSpPr txBox="1"/>
          <p:nvPr/>
        </p:nvSpPr>
        <p:spPr>
          <a:xfrm>
            <a:off x="6878058" y="1438202"/>
            <a:ext cx="556267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ca-ES" sz="1400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59898" y="843559"/>
            <a:ext cx="8054540" cy="364138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s-ES" sz="1700" u="sng" dirty="0">
                <a:solidFill>
                  <a:prstClr val="black"/>
                </a:solidFill>
                <a:latin typeface="Calibri" panose="020F0502020204030204" pitchFamily="34" charset="0"/>
              </a:rPr>
              <a:t>CURRENT PLAN </a:t>
            </a:r>
          </a:p>
          <a:p>
            <a:pPr defTabSz="685698"/>
            <a:endParaRPr lang="es-ES" sz="1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698"/>
            <a:r>
              <a:rPr lang="es-ES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VALIDATION COHORT</a:t>
            </a:r>
          </a:p>
          <a:p>
            <a:pPr defTabSz="685698">
              <a:lnSpc>
                <a:spcPct val="150000"/>
              </a:lnSpc>
            </a:pPr>
            <a:endParaRPr lang="es-ES" sz="5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7138" indent="-257138" defTabSz="685698">
              <a:lnSpc>
                <a:spcPct val="150000"/>
              </a:lnSpc>
              <a:buFontTx/>
              <a:buChar char="-"/>
            </a:pP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Patients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with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IDIOPATHIC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OR ASSOCIATED TO </a:t>
            </a:r>
            <a:r>
              <a:rPr lang="es-ES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LOCAL FACTOR 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non –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cirrhotic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chronic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splanchnic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vein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thrombosis</a:t>
            </a:r>
            <a:endParaRPr lang="es-ES" sz="1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7138" indent="-257138" defTabSz="685698">
              <a:lnSpc>
                <a:spcPct val="150000"/>
              </a:lnSpc>
              <a:buFontTx/>
              <a:buChar char="-"/>
            </a:pPr>
            <a:r>
              <a:rPr lang="es-ES" sz="17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Not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receiving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long</a:t>
            </a:r>
            <a:r>
              <a:rPr lang="es-ES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term</a:t>
            </a:r>
            <a:r>
              <a:rPr lang="es-ES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anticoagulation</a:t>
            </a:r>
            <a:endParaRPr lang="es-ES" sz="17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7138" indent="-257138" defTabSz="685698">
              <a:lnSpc>
                <a:spcPct val="150000"/>
              </a:lnSpc>
              <a:buFontTx/>
              <a:buChar char="-"/>
            </a:pP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Baseline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</a:rPr>
              <a:t>extension assessment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with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CT/MRI </a:t>
            </a:r>
          </a:p>
          <a:p>
            <a:pPr marL="257138" indent="-257138" defTabSz="685698">
              <a:lnSpc>
                <a:spcPct val="150000"/>
              </a:lnSpc>
              <a:buFontTx/>
              <a:buChar char="-"/>
            </a:pP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Baseline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biobank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sample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available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to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evaluate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Factor V and Factor VIII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levels</a:t>
            </a:r>
            <a:endParaRPr lang="es-ES" sz="1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7138" indent="-257138" defTabSz="685698">
              <a:lnSpc>
                <a:spcPct val="150000"/>
              </a:lnSpc>
              <a:buFontTx/>
              <a:buChar char="-"/>
            </a:pP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Periodic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imaging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test screening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for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rethrombosis</a:t>
            </a:r>
            <a:endParaRPr lang="es-ES" sz="1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7138" indent="-257138" defTabSz="685698">
              <a:buFontTx/>
              <a:buChar char="-"/>
            </a:pPr>
            <a:endParaRPr lang="es-ES" sz="1700" dirty="0">
              <a:solidFill>
                <a:prstClr val="black"/>
              </a:solidFill>
            </a:endParaRPr>
          </a:p>
        </p:txBody>
      </p:sp>
      <p:cxnSp>
        <p:nvCxnSpPr>
          <p:cNvPr id="13" name="17 Conector recto">
            <a:extLst>
              <a:ext uri="{FF2B5EF4-FFF2-40B4-BE49-F238E27FC236}">
                <a16:creationId xmlns:a16="http://schemas.microsoft.com/office/drawing/2014/main" xmlns="" id="{542F16DC-27F4-4B69-BB08-F57D80623614}"/>
              </a:ext>
            </a:extLst>
          </p:cNvPr>
          <p:cNvCxnSpPr>
            <a:cxnSpLocks/>
          </p:cNvCxnSpPr>
          <p:nvPr/>
        </p:nvCxnSpPr>
        <p:spPr>
          <a:xfrm>
            <a:off x="1432006" y="357504"/>
            <a:ext cx="7190444" cy="0"/>
          </a:xfrm>
          <a:prstGeom prst="line">
            <a:avLst/>
          </a:prstGeom>
          <a:ln w="31750" cmpd="sng">
            <a:solidFill>
              <a:srgbClr val="4C7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9 CuadroTexto">
            <a:extLst>
              <a:ext uri="{FF2B5EF4-FFF2-40B4-BE49-F238E27FC236}">
                <a16:creationId xmlns:a16="http://schemas.microsoft.com/office/drawing/2014/main" xmlns="" id="{FDC7796D-4302-4AFF-A38C-BDA6BD775D10}"/>
              </a:ext>
            </a:extLst>
          </p:cNvPr>
          <p:cNvSpPr txBox="1"/>
          <p:nvPr/>
        </p:nvSpPr>
        <p:spPr>
          <a:xfrm>
            <a:off x="1662615" y="394942"/>
            <a:ext cx="7553902" cy="25391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n-US" sz="1200" b="1" dirty="0">
                <a:solidFill>
                  <a:prstClr val="black"/>
                </a:solidFill>
              </a:rPr>
              <a:t>Incidence and predictive factors of recurrent thrombosis in non-cirrhotic PVT</a:t>
            </a:r>
            <a:endParaRPr lang="es-E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valdig.eu/wp-content/uploads/2015/03/Logo_v2_510x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33470"/>
            <a:ext cx="1501782" cy="4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67" y="44977"/>
            <a:ext cx="1169622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082390" y="4840002"/>
            <a:ext cx="1512168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ca-E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1">
            <a:extLst>
              <a:ext uri="{FF2B5EF4-FFF2-40B4-BE49-F238E27FC236}">
                <a16:creationId xmlns:a16="http://schemas.microsoft.com/office/drawing/2014/main" xmlns="" id="{BE876028-C827-467F-8ED8-FD433F38C99A}"/>
              </a:ext>
            </a:extLst>
          </p:cNvPr>
          <p:cNvSpPr txBox="1"/>
          <p:nvPr/>
        </p:nvSpPr>
        <p:spPr>
          <a:xfrm>
            <a:off x="4069746" y="2564787"/>
            <a:ext cx="556267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ca-ES" sz="1400" dirty="0">
                <a:solidFill>
                  <a:prstClr val="white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8" name="CuadroTexto 1">
            <a:extLst>
              <a:ext uri="{FF2B5EF4-FFF2-40B4-BE49-F238E27FC236}">
                <a16:creationId xmlns:a16="http://schemas.microsoft.com/office/drawing/2014/main" xmlns="" id="{BE876028-C827-467F-8ED8-FD433F38C99A}"/>
              </a:ext>
            </a:extLst>
          </p:cNvPr>
          <p:cNvSpPr txBox="1"/>
          <p:nvPr/>
        </p:nvSpPr>
        <p:spPr>
          <a:xfrm>
            <a:off x="6878058" y="1438202"/>
            <a:ext cx="556267" cy="28853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ca-ES" sz="1400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59898" y="843561"/>
            <a:ext cx="8054540" cy="732892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s-ES" sz="1700" u="sng" dirty="0">
                <a:solidFill>
                  <a:prstClr val="black"/>
                </a:solidFill>
                <a:latin typeface="Calibri" panose="020F0502020204030204" pitchFamily="34" charset="0"/>
              </a:rPr>
              <a:t>CURRENT PLAN. </a:t>
            </a:r>
            <a:r>
              <a:rPr lang="es-ES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VALIDATION COHORT</a:t>
            </a:r>
          </a:p>
          <a:p>
            <a:pPr defTabSz="685698">
              <a:lnSpc>
                <a:spcPct val="150000"/>
              </a:lnSpc>
            </a:pPr>
            <a:endParaRPr lang="es-ES" sz="1700" dirty="0">
              <a:solidFill>
                <a:prstClr val="black"/>
              </a:solidFill>
            </a:endParaRPr>
          </a:p>
        </p:txBody>
      </p:sp>
      <p:cxnSp>
        <p:nvCxnSpPr>
          <p:cNvPr id="13" name="17 Conector recto">
            <a:extLst>
              <a:ext uri="{FF2B5EF4-FFF2-40B4-BE49-F238E27FC236}">
                <a16:creationId xmlns:a16="http://schemas.microsoft.com/office/drawing/2014/main" xmlns="" id="{542F16DC-27F4-4B69-BB08-F57D80623614}"/>
              </a:ext>
            </a:extLst>
          </p:cNvPr>
          <p:cNvCxnSpPr>
            <a:cxnSpLocks/>
          </p:cNvCxnSpPr>
          <p:nvPr/>
        </p:nvCxnSpPr>
        <p:spPr>
          <a:xfrm>
            <a:off x="1432006" y="357504"/>
            <a:ext cx="7190444" cy="0"/>
          </a:xfrm>
          <a:prstGeom prst="line">
            <a:avLst/>
          </a:prstGeom>
          <a:ln w="31750" cmpd="sng">
            <a:solidFill>
              <a:srgbClr val="4C7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9 CuadroTexto">
            <a:extLst>
              <a:ext uri="{FF2B5EF4-FFF2-40B4-BE49-F238E27FC236}">
                <a16:creationId xmlns:a16="http://schemas.microsoft.com/office/drawing/2014/main" xmlns="" id="{FDC7796D-4302-4AFF-A38C-BDA6BD775D10}"/>
              </a:ext>
            </a:extLst>
          </p:cNvPr>
          <p:cNvSpPr txBox="1"/>
          <p:nvPr/>
        </p:nvSpPr>
        <p:spPr>
          <a:xfrm>
            <a:off x="1662615" y="394942"/>
            <a:ext cx="7553902" cy="25391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n-US" sz="1200" b="1" dirty="0">
                <a:solidFill>
                  <a:prstClr val="black"/>
                </a:solidFill>
              </a:rPr>
              <a:t>Incidence and predictive factors of recurrent thrombosis in non-cirrhotic PVT</a:t>
            </a:r>
            <a:endParaRPr lang="es-E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valdig.eu/wp-content/uploads/2015/03/Logo_v2_510x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33470"/>
            <a:ext cx="1501782" cy="4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67" y="44977"/>
            <a:ext cx="1169622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43229"/>
              </p:ext>
            </p:extLst>
          </p:nvPr>
        </p:nvGraphicFramePr>
        <p:xfrm>
          <a:off x="503331" y="1329613"/>
          <a:ext cx="3420598" cy="198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532">
                <a:tc>
                  <a:txBody>
                    <a:bodyPr/>
                    <a:lstStyle/>
                    <a:p>
                      <a:r>
                        <a:rPr lang="ca-ES" sz="1100" dirty="0"/>
                        <a:t>Hospital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r>
                        <a:rPr lang="ca-ES" sz="1100" dirty="0"/>
                        <a:t>Hospital Clínic de Barcelona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r>
                        <a:rPr lang="ca-ES" sz="1100" dirty="0" err="1"/>
                        <a:t>Toulouse</a:t>
                      </a:r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r>
                        <a:rPr lang="ca-ES" sz="1100" dirty="0"/>
                        <a:t>Ramon y Cajal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r>
                        <a:rPr lang="ca-ES" sz="1100" dirty="0" err="1"/>
                        <a:t>Cluj</a:t>
                      </a:r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r>
                        <a:rPr lang="ca-ES" sz="1100" dirty="0"/>
                        <a:t>Puerta de Hierro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532"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N = 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20136"/>
              </p:ext>
            </p:extLst>
          </p:nvPr>
        </p:nvGraphicFramePr>
        <p:xfrm>
          <a:off x="4307255" y="1195581"/>
          <a:ext cx="4230689" cy="20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382"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82">
                <a:tc>
                  <a:txBody>
                    <a:bodyPr/>
                    <a:lstStyle/>
                    <a:p>
                      <a:r>
                        <a:rPr lang="ca-ES" sz="1100" dirty="0"/>
                        <a:t>Male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53 (67%)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ca-ES" sz="1100" dirty="0" err="1"/>
                        <a:t>Etiology</a:t>
                      </a:r>
                      <a:endParaRPr lang="ca-ES" sz="1100" dirty="0"/>
                    </a:p>
                    <a:p>
                      <a:r>
                        <a:rPr lang="ca-ES" sz="1100" dirty="0"/>
                        <a:t>          </a:t>
                      </a:r>
                      <a:r>
                        <a:rPr lang="ca-ES" sz="1100" dirty="0" err="1"/>
                        <a:t>Idiopathic</a:t>
                      </a:r>
                      <a:endParaRPr lang="ca-ES" sz="1100" dirty="0"/>
                    </a:p>
                    <a:p>
                      <a:r>
                        <a:rPr lang="ca-ES" sz="1100" dirty="0"/>
                        <a:t>          Local                  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  <a:p>
                      <a:r>
                        <a:rPr lang="ca-ES" sz="1100" dirty="0"/>
                        <a:t>40 (57%)</a:t>
                      </a:r>
                    </a:p>
                    <a:p>
                      <a:r>
                        <a:rPr lang="ca-ES" sz="1100" dirty="0"/>
                        <a:t>30 (38%)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382">
                <a:tc>
                  <a:txBody>
                    <a:bodyPr/>
                    <a:lstStyle/>
                    <a:p>
                      <a:r>
                        <a:rPr lang="ca-ES" sz="1100" b="1" dirty="0"/>
                        <a:t>Re-</a:t>
                      </a:r>
                      <a:r>
                        <a:rPr lang="ca-ES" sz="1100" b="1" dirty="0" err="1"/>
                        <a:t>thrombosis</a:t>
                      </a:r>
                      <a:endParaRPr lang="ca-E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b="1" dirty="0"/>
                        <a:t>15 (21%)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382">
                <a:tc>
                  <a:txBody>
                    <a:bodyPr/>
                    <a:lstStyle/>
                    <a:p>
                      <a:r>
                        <a:rPr lang="ca-ES" sz="1100" b="0" dirty="0" err="1"/>
                        <a:t>Asymptomatic</a:t>
                      </a:r>
                      <a:r>
                        <a:rPr lang="ca-ES" sz="1100" b="0" dirty="0"/>
                        <a:t> re-</a:t>
                      </a:r>
                      <a:r>
                        <a:rPr lang="ca-ES" sz="1100" b="0" dirty="0" err="1"/>
                        <a:t>thrombosis</a:t>
                      </a:r>
                      <a:endParaRPr lang="ca-ES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b="0" dirty="0"/>
                        <a:t>8 (53%)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382">
                <a:tc>
                  <a:txBody>
                    <a:bodyPr/>
                    <a:lstStyle/>
                    <a:p>
                      <a:r>
                        <a:rPr lang="ca-ES" sz="1100" b="1" dirty="0" err="1"/>
                        <a:t>Extrasplanchnic</a:t>
                      </a:r>
                      <a:r>
                        <a:rPr lang="ca-ES" sz="1100" b="1" baseline="0" dirty="0"/>
                        <a:t> </a:t>
                      </a:r>
                      <a:r>
                        <a:rPr lang="ca-ES" sz="1100" b="1" baseline="0" dirty="0" err="1"/>
                        <a:t>thrombosis</a:t>
                      </a:r>
                      <a:endParaRPr lang="ca-E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b="1" dirty="0"/>
                        <a:t>6</a:t>
                      </a:r>
                      <a:r>
                        <a:rPr lang="ca-ES" sz="1100" b="1" baseline="0" dirty="0"/>
                        <a:t> (4%)</a:t>
                      </a:r>
                      <a:endParaRPr lang="ca-ES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8082390" y="4840002"/>
            <a:ext cx="1512168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ca-ES" sz="1400">
              <a:solidFill>
                <a:prstClr val="white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26725"/>
              </p:ext>
            </p:extLst>
          </p:nvPr>
        </p:nvGraphicFramePr>
        <p:xfrm>
          <a:off x="369599" y="3759882"/>
          <a:ext cx="6804756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No </a:t>
                      </a:r>
                      <a:r>
                        <a:rPr lang="ca-ES" sz="1100" dirty="0" err="1"/>
                        <a:t>rethrombosis</a:t>
                      </a:r>
                      <a:r>
                        <a:rPr lang="ca-ES" sz="1100" dirty="0"/>
                        <a:t> n=55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 err="1"/>
                        <a:t>Rethrombosis</a:t>
                      </a:r>
                      <a:r>
                        <a:rPr lang="ca-ES" sz="1100" dirty="0"/>
                        <a:t> n=15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100" dirty="0"/>
                        <a:t>FV</a:t>
                      </a:r>
                      <a:r>
                        <a:rPr lang="ca-ES" sz="1100" baseline="0" dirty="0"/>
                        <a:t> ≥ 90%</a:t>
                      </a:r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0.24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100" baseline="0" dirty="0"/>
                        <a:t>FVIII ≥ 150</a:t>
                      </a:r>
                      <a:endParaRPr lang="ca-E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a-ES" sz="1100" b="1" dirty="0">
                          <a:solidFill>
                            <a:srgbClr val="FF0000"/>
                          </a:solidFill>
                        </a:rPr>
                        <a:t>0.03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3EDC60-8191-43D9-BD00-28979827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74" y="132274"/>
            <a:ext cx="7977311" cy="100495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ea typeface="+mj-lt"/>
                <a:cs typeface="+mj-lt"/>
              </a:rPr>
              <a:t>Long term outcome of patients with Budd-Chiari Syndrome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BA81427-BD67-47BD-BF92-7D2A3D01AD3E}"/>
              </a:ext>
            </a:extLst>
          </p:cNvPr>
          <p:cNvSpPr txBox="1"/>
          <p:nvPr/>
        </p:nvSpPr>
        <p:spPr>
          <a:xfrm>
            <a:off x="567187" y="1184081"/>
            <a:ext cx="8446164" cy="2423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>
              <a:buFont typeface="Arial"/>
              <a:buChar char="•"/>
            </a:pPr>
            <a:r>
              <a:rPr lang="en-IE" dirty="0">
                <a:solidFill>
                  <a:prstClr val="black"/>
                </a:solidFill>
                <a:ea typeface="+mn-lt"/>
                <a:cs typeface="+mn-lt"/>
              </a:rPr>
              <a:t>To assess the long-term outcome of patients with BCS, in order to add more information to the natural history of the disease.</a:t>
            </a:r>
            <a:endParaRPr lang="en-IE" sz="1400" dirty="0">
              <a:solidFill>
                <a:prstClr val="black"/>
              </a:solidFill>
              <a:ea typeface="+mn-lt"/>
              <a:cs typeface="+mn-lt"/>
            </a:endParaRPr>
          </a:p>
          <a:p>
            <a:pPr defTabSz="685783">
              <a:buFont typeface="Arial"/>
              <a:buChar char="•"/>
            </a:pPr>
            <a:endParaRPr lang="en-IE" sz="1400" dirty="0">
              <a:solidFill>
                <a:prstClr val="black"/>
              </a:solidFill>
              <a:cs typeface="Calibri"/>
            </a:endParaRPr>
          </a:p>
          <a:p>
            <a:pPr defTabSz="685783">
              <a:buFont typeface="Arial"/>
              <a:buChar char="•"/>
            </a:pPr>
            <a:r>
              <a:rPr lang="en-IE" dirty="0">
                <a:solidFill>
                  <a:prstClr val="black"/>
                </a:solidFill>
                <a:ea typeface="+mn-lt"/>
                <a:cs typeface="+mn-lt"/>
              </a:rPr>
              <a:t>To evaluate the incidence and long-term outcome of interventions in patients with BCS and determined predictive factors on survival and assessment of its timing of implementation.</a:t>
            </a:r>
            <a:endParaRPr lang="en-IE" sz="1400" dirty="0">
              <a:solidFill>
                <a:prstClr val="black"/>
              </a:solidFill>
              <a:ea typeface="+mn-lt"/>
              <a:cs typeface="+mn-lt"/>
            </a:endParaRPr>
          </a:p>
          <a:p>
            <a:pPr defTabSz="685783">
              <a:buFont typeface="Arial"/>
              <a:buChar char="•"/>
            </a:pPr>
            <a:endParaRPr lang="en-IE" sz="1400" dirty="0">
              <a:solidFill>
                <a:prstClr val="black"/>
              </a:solidFill>
              <a:cs typeface="Calibri"/>
            </a:endParaRPr>
          </a:p>
          <a:p>
            <a:pPr defTabSz="685783">
              <a:buFont typeface="Arial"/>
              <a:buChar char="•"/>
            </a:pPr>
            <a:r>
              <a:rPr lang="en-IE" dirty="0">
                <a:solidFill>
                  <a:prstClr val="black"/>
                </a:solidFill>
                <a:ea typeface="+mn-lt"/>
                <a:cs typeface="+mn-lt"/>
              </a:rPr>
              <a:t>Establish the best treatment for patients with BCS that initially received a TIPS in whom during follow-up an asymptomatic thrombosis/dysfunction of TIPS occurs.</a:t>
            </a:r>
            <a:endParaRPr lang="en-IE" sz="1400" dirty="0">
              <a:solidFill>
                <a:prstClr val="black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5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9" y="12379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 err="1">
                <a:solidFill>
                  <a:schemeClr val="bg1"/>
                </a:solidFill>
                <a:latin typeface="Arial"/>
                <a:cs typeface="Arial"/>
              </a:rPr>
              <a:t>Current</a:t>
            </a:r>
            <a:r>
              <a:rPr lang="de-DE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/>
                <a:cs typeface="Arial"/>
              </a:rPr>
              <a:t>steering</a:t>
            </a:r>
            <a:r>
              <a:rPr lang="de-DE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/>
                <a:cs typeface="Arial"/>
              </a:rPr>
              <a:t>committee</a:t>
            </a:r>
            <a:r>
              <a:rPr lang="de-DE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/>
                <a:cs typeface="Arial"/>
              </a:rPr>
              <a:t>composition</a:t>
            </a:r>
            <a:r>
              <a:rPr lang="de-DE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359072" y="685460"/>
            <a:ext cx="8425873" cy="447814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Andrea De Gottardi (chair, until 2021) </a:t>
            </a:r>
            <a:r>
              <a:rPr lang="en-US" sz="1400" dirty="0">
                <a:solidFill>
                  <a:srgbClr val="C0000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 to be replaced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Pierre Emmanuel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(secretary until 2021, then chair)</a:t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Virginia Hernandez-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Gea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(vice-secretary until 2021, then secretary)</a:t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Marco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Senzolo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until 2021 (new vice-secretary)</a:t>
            </a:r>
          </a:p>
          <a:p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Akash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Sukla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until 2021 (ready to renew for 2 years - will take over the content management of </a:t>
            </a:r>
            <a:r>
              <a:rPr lang="en-US" sz="1400" u="sng" dirty="0">
                <a:solidFill>
                  <a:srgbClr val="0000FF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www.valdig.eu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Sarwa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Murad until 2021 (ready to renew for 2 years )</a:t>
            </a:r>
          </a:p>
          <a:p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Valérie Paradis until 2022 (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ev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+2)</a:t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Laure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Elkrief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until 2022 (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ev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+2)</a:t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Filipe Nery until 2022 (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ev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+2)</a:t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(ERN liaison)</a:t>
            </a:r>
          </a:p>
          <a:p>
            <a:endParaRPr lang="it-CH" sz="1400" dirty="0"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NEW APPLICATIONS TO BECOME MEMBER OF THE VALDIG SC:</a:t>
            </a:r>
          </a:p>
          <a:p>
            <a:pPr marL="342821" indent="-342821">
              <a:buAutoNum type="arabicParenR"/>
            </a:pP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Pierre Deltenre</a:t>
            </a:r>
            <a:endParaRPr lang="it-CH" sz="1400" dirty="0">
              <a:solidFill>
                <a:srgbClr val="002060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buAutoNum type="arabicParenR"/>
            </a:pPr>
            <a:r>
              <a:rPr lang="fr-FR" sz="1400" dirty="0" err="1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Xingshun</a:t>
            </a:r>
            <a:r>
              <a:rPr lang="fr-FR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Qi</a:t>
            </a:r>
            <a:endParaRPr lang="it-CH" sz="1400" dirty="0">
              <a:solidFill>
                <a:srgbClr val="002060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buAutoNum type="arabicParenR"/>
            </a:pP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Angela Puente Sanchez</a:t>
            </a:r>
          </a:p>
          <a:p>
            <a:pPr marL="342821" indent="-342821">
              <a:buAutoNum type="arabicParenR"/>
            </a:pP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Laura </a:t>
            </a: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Turco</a:t>
            </a:r>
            <a:endParaRPr lang="it-CH" sz="1400" dirty="0">
              <a:solidFill>
                <a:srgbClr val="002060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buAutoNum type="arabicParenR"/>
            </a:pP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Michael Praktiknjo</a:t>
            </a:r>
          </a:p>
          <a:p>
            <a:pPr marL="342821" indent="-342821">
              <a:buAutoNum type="arabicParenR"/>
            </a:pP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Giulia Tosetti</a:t>
            </a:r>
          </a:p>
          <a:p>
            <a:pPr marL="342821" indent="-342821">
              <a:buAutoNum type="arabicParenR"/>
            </a:pPr>
            <a:r>
              <a:rPr lang="it-CH" sz="1400" dirty="0">
                <a:solidFill>
                  <a:srgbClr val="002060"/>
                </a:solidFill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Henning Grønbæk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62656" y="2552050"/>
            <a:ext cx="34222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fr-FR" dirty="0"/>
              <a:t>2021: VALDIG </a:t>
            </a:r>
            <a:r>
              <a:rPr lang="fr-FR" dirty="0" err="1"/>
              <a:t>members</a:t>
            </a:r>
            <a:r>
              <a:rPr lang="fr-FR" dirty="0"/>
              <a:t> </a:t>
            </a:r>
            <a:r>
              <a:rPr lang="fr-FR" dirty="0" err="1"/>
              <a:t>confirmed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2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Mapa&#10;&#10;Descripción generada automáticamente">
            <a:extLst>
              <a:ext uri="{FF2B5EF4-FFF2-40B4-BE49-F238E27FC236}">
                <a16:creationId xmlns="" xmlns:a16="http://schemas.microsoft.com/office/drawing/2014/main" id="{3EA4749E-8D86-4DB7-AC68-9E9D6FE55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3164" y="385357"/>
            <a:ext cx="4701653" cy="4550855"/>
          </a:xfrm>
        </p:spPr>
      </p:pic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DE9F75B3-3865-4B7E-9CCE-48F1705C76AE}"/>
              </a:ext>
            </a:extLst>
          </p:cNvPr>
          <p:cNvSpPr txBox="1">
            <a:spLocks/>
          </p:cNvSpPr>
          <p:nvPr/>
        </p:nvSpPr>
        <p:spPr>
          <a:xfrm>
            <a:off x="353949" y="220888"/>
            <a:ext cx="3453972" cy="381629"/>
          </a:xfrm>
          <a:prstGeom prst="rect">
            <a:avLst/>
          </a:prstGeom>
        </p:spPr>
        <p:txBody>
          <a:bodyPr vert="horz" lIns="68579" tIns="34289" rIns="68579" bIns="34289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472C4"/>
                </a:solidFill>
                <a:latin typeface="Calibri"/>
                <a:cs typeface="Calibri"/>
              </a:rPr>
              <a:t>Current status: </a:t>
            </a:r>
            <a:endParaRPr lang="es-ES">
              <a:solidFill>
                <a:srgbClr val="4472C4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736FE960-013C-453F-A539-B07453D6A48A}"/>
              </a:ext>
            </a:extLst>
          </p:cNvPr>
          <p:cNvSpPr txBox="1">
            <a:spLocks/>
          </p:cNvSpPr>
          <p:nvPr/>
        </p:nvSpPr>
        <p:spPr>
          <a:xfrm>
            <a:off x="55990" y="868486"/>
            <a:ext cx="4129040" cy="3891767"/>
          </a:xfrm>
          <a:prstGeom prst="rect">
            <a:avLst/>
          </a:prstGeom>
        </p:spPr>
        <p:txBody>
          <a:bodyPr vert="horz" lIns="68579" tIns="34289" rIns="68579" bIns="34289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cs typeface="Calibri" panose="020F0502020204030204"/>
              </a:rPr>
              <a:t>Centers that agreed to participate: 23 centers.</a:t>
            </a:r>
            <a:endParaRPr lang="es-ES" dirty="0">
              <a:solidFill>
                <a:prstClr val="black"/>
              </a:solidFill>
              <a:cs typeface="Calibri" panose="020F0502020204030204"/>
            </a:endParaRPr>
          </a:p>
          <a:p>
            <a:pPr marL="257168" indent="-257168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ea typeface="+mn-lt"/>
                <a:cs typeface="+mn-lt"/>
              </a:rPr>
              <a:t>Meeting with the participants centers to modify CRF.</a:t>
            </a:r>
          </a:p>
          <a:p>
            <a:pPr marL="257168" indent="-257168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ea typeface="+mn-lt"/>
                <a:cs typeface="+mn-lt"/>
              </a:rPr>
              <a:t>ERN approval to use the study´s CFR in the CASTOR platform.</a:t>
            </a:r>
          </a:p>
          <a:p>
            <a:pPr marL="257168" indent="-257168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ea typeface="+mn-lt"/>
                <a:cs typeface="+mn-lt"/>
              </a:rPr>
              <a:t>DTA approved and waiting to final to be resend to the participant centers.</a:t>
            </a:r>
          </a:p>
          <a:p>
            <a:pPr marL="257168" indent="-257168">
              <a:lnSpc>
                <a:spcPct val="100000"/>
              </a:lnSpc>
            </a:pPr>
            <a:r>
              <a:rPr lang="en-US" sz="1800" dirty="0">
                <a:solidFill>
                  <a:prstClr val="black"/>
                </a:solidFill>
                <a:cs typeface="Calibri"/>
              </a:rPr>
              <a:t>CASTOR data base in progress planned to be release final 2021.</a:t>
            </a:r>
          </a:p>
        </p:txBody>
      </p:sp>
    </p:spTree>
    <p:extLst>
      <p:ext uri="{BB962C8B-B14F-4D97-AF65-F5344CB8AC3E}">
        <p14:creationId xmlns:p14="http://schemas.microsoft.com/office/powerpoint/2010/main" val="3444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1684997" y="82949"/>
            <a:ext cx="5790483" cy="58477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Database</a:t>
            </a:r>
            <a:endParaRPr lang="it-CH" sz="3200" dirty="0">
              <a:solidFill>
                <a:prstClr val="black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6A5BFA6-A659-7340-A766-E441A7EC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" y="1832696"/>
            <a:ext cx="2895288" cy="9318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85CE39E-FE1D-4943-BCFB-0120EC157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95" y="2844913"/>
            <a:ext cx="6546901" cy="21845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0E16341-B50B-8F45-894B-AFC11C028FC1}"/>
              </a:ext>
            </a:extLst>
          </p:cNvPr>
          <p:cNvSpPr txBox="1"/>
          <p:nvPr/>
        </p:nvSpPr>
        <p:spPr>
          <a:xfrm>
            <a:off x="4009051" y="1594962"/>
            <a:ext cx="4870620" cy="116953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285687" indent="-285687">
              <a:buFont typeface="Arial" panose="020B0604020202020204" pitchFamily="34" charset="0"/>
              <a:buChar char="•"/>
            </a:pPr>
            <a:r>
              <a:rPr lang="it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Marcial Sebode at UKE</a:t>
            </a:r>
          </a:p>
          <a:p>
            <a:pPr marL="285687" indent="-285687">
              <a:buFont typeface="Arial" panose="020B0604020202020204" pitchFamily="34" charset="0"/>
              <a:buChar char="•"/>
            </a:pPr>
            <a:r>
              <a:rPr lang="it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of the documents for the Ethics Committees</a:t>
            </a:r>
          </a:p>
          <a:p>
            <a:pPr marL="285687" indent="-285687">
              <a:buFont typeface="Arial" panose="020B0604020202020204" pitchFamily="34" charset="0"/>
              <a:buChar char="•"/>
            </a:pPr>
            <a:r>
              <a:rPr lang="it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data</a:t>
            </a:r>
          </a:p>
          <a:p>
            <a:pPr marL="285687" indent="-285687">
              <a:buFont typeface="Arial" panose="020B0604020202020204" pitchFamily="34" charset="0"/>
              <a:buChar char="•"/>
            </a:pPr>
            <a:r>
              <a:rPr lang="it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in Castor</a:t>
            </a:r>
          </a:p>
          <a:p>
            <a:pPr marL="285687" indent="-285687">
              <a:buFont typeface="Arial" panose="020B0604020202020204" pitchFamily="34" charset="0"/>
              <a:buChar char="•"/>
            </a:pPr>
            <a:r>
              <a:rPr lang="it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support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6500805-C472-4F45-A219-A4E22E728A38}"/>
              </a:ext>
            </a:extLst>
          </p:cNvPr>
          <p:cNvSpPr txBox="1"/>
          <p:nvPr/>
        </p:nvSpPr>
        <p:spPr>
          <a:xfrm>
            <a:off x="1006462" y="748126"/>
            <a:ext cx="6942350" cy="5232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it-CH" sz="2800" dirty="0">
                <a:solidFill>
                  <a:prstClr val="black"/>
                </a:solidFill>
              </a:rPr>
              <a:t>Inclusion: Patients with PVT, BCS, PSVD, others</a:t>
            </a:r>
          </a:p>
        </p:txBody>
      </p:sp>
    </p:spTree>
    <p:extLst>
      <p:ext uri="{BB962C8B-B14F-4D97-AF65-F5344CB8AC3E}">
        <p14:creationId xmlns:p14="http://schemas.microsoft.com/office/powerpoint/2010/main" val="14036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ERN rare </a:t>
            </a:r>
            <a:r>
              <a:rPr lang="fr-FR" dirty="0" err="1" smtClean="0"/>
              <a:t>liver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9562" y="2814124"/>
            <a:ext cx="7844051" cy="1241822"/>
          </a:xfrm>
        </p:spPr>
        <p:txBody>
          <a:bodyPr/>
          <a:lstStyle/>
          <a:p>
            <a:r>
              <a:rPr lang="fr-FR" dirty="0" smtClean="0"/>
              <a:t>Management </a:t>
            </a:r>
            <a:r>
              <a:rPr lang="fr-FR" dirty="0" err="1" smtClean="0"/>
              <a:t>board</a:t>
            </a:r>
            <a:r>
              <a:rPr lang="fr-FR" dirty="0"/>
              <a:t> </a:t>
            </a:r>
            <a:r>
              <a:rPr lang="fr-FR" dirty="0" err="1" smtClean="0"/>
              <a:t>representative</a:t>
            </a:r>
            <a:r>
              <a:rPr lang="fr-FR" dirty="0" smtClean="0"/>
              <a:t>: Aurélie </a:t>
            </a:r>
            <a:r>
              <a:rPr lang="fr-FR" dirty="0"/>
              <a:t>P</a:t>
            </a:r>
            <a:r>
              <a:rPr lang="fr-FR" dirty="0" smtClean="0"/>
              <a:t>lessier and Virginia Hernández-</a:t>
            </a:r>
            <a:r>
              <a:rPr lang="fr-FR" dirty="0" err="1" smtClean="0"/>
              <a:t>Gea</a:t>
            </a:r>
            <a:endParaRPr lang="fr-FR" dirty="0" smtClean="0"/>
          </a:p>
          <a:p>
            <a:r>
              <a:rPr lang="fr-FR" dirty="0" smtClean="0"/>
              <a:t>Emmanuel </a:t>
            </a:r>
            <a:r>
              <a:rPr lang="fr-FR" dirty="0"/>
              <a:t>G</a:t>
            </a:r>
            <a:r>
              <a:rPr lang="fr-FR" dirty="0" smtClean="0"/>
              <a:t>onzales </a:t>
            </a:r>
            <a:r>
              <a:rPr lang="fr-FR" dirty="0" err="1" smtClean="0"/>
              <a:t>hepatologist</a:t>
            </a:r>
            <a:r>
              <a:rPr lang="fr-FR" dirty="0" smtClean="0"/>
              <a:t> and </a:t>
            </a:r>
            <a:r>
              <a:rPr lang="fr-FR" dirty="0" err="1" smtClean="0"/>
              <a:t>pediatrician</a:t>
            </a:r>
            <a:r>
              <a:rPr lang="fr-FR" dirty="0" smtClean="0"/>
              <a:t> </a:t>
            </a:r>
          </a:p>
          <a:p>
            <a:r>
              <a:rPr lang="fr-FR" dirty="0" smtClean="0"/>
              <a:t>Valerie mc 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0383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Full </a:t>
            </a:r>
            <a:r>
              <a:rPr lang="fr-FR" dirty="0" err="1" smtClean="0"/>
              <a:t>Members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" y="1204224"/>
            <a:ext cx="8853986" cy="3577901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Academic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Medical</a:t>
            </a:r>
            <a:r>
              <a:rPr lang="fr-FR" sz="1400" dirty="0">
                <a:solidFill>
                  <a:prstClr val="black"/>
                </a:solidFill>
              </a:rPr>
              <a:t> Center Amsterdam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Netherlands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Assistance Publique-Hôpitaux de Paris, Hôpital Beaujon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France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Assistance Publique-Hôpitaux de Paris, Hôpital Bicêtre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France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Assistance Publique-Hôpitaux de Paris, Hôpital Saint-Antoine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France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Azienda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Ospedaliera</a:t>
            </a:r>
            <a:r>
              <a:rPr lang="fr-FR" sz="1400" dirty="0">
                <a:solidFill>
                  <a:prstClr val="black"/>
                </a:solidFill>
              </a:rPr>
              <a:t> - </a:t>
            </a:r>
            <a:r>
              <a:rPr lang="fr-FR" sz="1400" dirty="0" err="1">
                <a:solidFill>
                  <a:prstClr val="black"/>
                </a:solidFill>
              </a:rPr>
              <a:t>Universitaria</a:t>
            </a:r>
            <a:r>
              <a:rPr lang="fr-FR" sz="1400" dirty="0">
                <a:solidFill>
                  <a:prstClr val="black"/>
                </a:solidFill>
              </a:rPr>
              <a:t> di </a:t>
            </a:r>
            <a:r>
              <a:rPr lang="fr-FR" sz="1400" dirty="0" err="1">
                <a:solidFill>
                  <a:prstClr val="black"/>
                </a:solidFill>
              </a:rPr>
              <a:t>Padova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Italy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Centro </a:t>
            </a:r>
            <a:r>
              <a:rPr lang="fr-FR" sz="1400" dirty="0" err="1">
                <a:solidFill>
                  <a:prstClr val="black"/>
                </a:solidFill>
              </a:rPr>
              <a:t>Hospitalar</a:t>
            </a:r>
            <a:r>
              <a:rPr lang="fr-FR" sz="1400" dirty="0">
                <a:solidFill>
                  <a:prstClr val="black"/>
                </a:solidFill>
              </a:rPr>
              <a:t> e </a:t>
            </a:r>
            <a:r>
              <a:rPr lang="fr-FR" sz="1400" dirty="0" err="1">
                <a:solidFill>
                  <a:prstClr val="black"/>
                </a:solidFill>
              </a:rPr>
              <a:t>Universitário</a:t>
            </a:r>
            <a:r>
              <a:rPr lang="fr-FR" sz="1400" dirty="0">
                <a:solidFill>
                  <a:prstClr val="black"/>
                </a:solidFill>
              </a:rPr>
              <a:t> de Coimbra, EPE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Portugal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Copenhagen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Rigshospitalet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Denmark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4012" y="654118"/>
            <a:ext cx="4572000" cy="4455065"/>
          </a:xfrm>
          <a:prstGeom prst="rect">
            <a:avLst/>
          </a:prstGeom>
        </p:spPr>
        <p:txBody>
          <a:bodyPr lIns="68574" tIns="34289" rIns="68574" bIns="34289">
            <a:spAutoFit/>
          </a:bodyPr>
          <a:lstStyle/>
          <a:p>
            <a:pPr defTabSz="685732"/>
            <a:r>
              <a:rPr lang="fr-FR" sz="1400" dirty="0">
                <a:solidFill>
                  <a:prstClr val="black"/>
                </a:solidFill>
              </a:rPr>
              <a:t>San Gerardo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- ASST Monza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Italy</a:t>
            </a:r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Uniklinik</a:t>
            </a:r>
            <a:r>
              <a:rPr lang="fr-FR" sz="1400" dirty="0">
                <a:solidFill>
                  <a:prstClr val="black"/>
                </a:solidFill>
              </a:rPr>
              <a:t> RWTH Aachen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Germany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Universitätsklinikum</a:t>
            </a:r>
            <a:r>
              <a:rPr lang="fr-FR" sz="1400" dirty="0">
                <a:solidFill>
                  <a:prstClr val="black"/>
                </a:solidFill>
              </a:rPr>
              <a:t> des </a:t>
            </a:r>
            <a:r>
              <a:rPr lang="fr-FR" sz="1400" dirty="0" err="1">
                <a:solidFill>
                  <a:prstClr val="black"/>
                </a:solidFill>
              </a:rPr>
              <a:t>Saarlandes</a:t>
            </a:r>
            <a:r>
              <a:rPr lang="fr-FR" sz="1400" dirty="0">
                <a:solidFill>
                  <a:prstClr val="black"/>
                </a:solidFill>
              </a:rPr>
              <a:t>, Homburg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Germany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Universitätsklinikum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Hamburg-Eppendorf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Germany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Universitätsklinikum</a:t>
            </a:r>
            <a:r>
              <a:rPr lang="fr-FR" sz="1400" dirty="0">
                <a:solidFill>
                  <a:prstClr val="black"/>
                </a:solidFill>
              </a:rPr>
              <a:t> Tübingen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Germany	 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Université Catholique de Louvain (St Luc)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Belgium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Ghent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Belgium</a:t>
            </a:r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, </a:t>
            </a:r>
            <a:r>
              <a:rPr lang="fr-FR" sz="1400" dirty="0" err="1">
                <a:solidFill>
                  <a:prstClr val="black"/>
                </a:solidFill>
              </a:rPr>
              <a:t>Medical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of </a:t>
            </a:r>
            <a:r>
              <a:rPr lang="fr-FR" sz="1400" dirty="0" err="1">
                <a:solidFill>
                  <a:prstClr val="black"/>
                </a:solidFill>
              </a:rPr>
              <a:t>Warsaw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Poland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Hospitals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KULeuven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Belgium</a:t>
            </a:r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Medical</a:t>
            </a:r>
            <a:r>
              <a:rPr lang="fr-FR" sz="1400" dirty="0">
                <a:solidFill>
                  <a:prstClr val="black"/>
                </a:solidFill>
              </a:rPr>
              <a:t> Center Groningen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Netherlands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48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0612" y="-5332228"/>
            <a:ext cx="7318612" cy="4893646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Clínic</a:t>
            </a:r>
            <a:r>
              <a:rPr lang="fr-FR" sz="1400" dirty="0">
                <a:solidFill>
                  <a:prstClr val="black"/>
                </a:solidFill>
              </a:rPr>
              <a:t> de Barcelona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Spain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Santi</a:t>
            </a:r>
            <a:r>
              <a:rPr lang="fr-FR" sz="1400" dirty="0">
                <a:solidFill>
                  <a:prstClr val="black"/>
                </a:solidFill>
              </a:rPr>
              <a:t> Paolo e Carlo - ASST Milan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Italy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•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Universitario</a:t>
            </a:r>
            <a:r>
              <a:rPr lang="fr-FR" sz="1400" dirty="0">
                <a:solidFill>
                  <a:prstClr val="black"/>
                </a:solidFill>
              </a:rPr>
              <a:t> La Paz, Madrid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Spain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•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Karolinska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, Stockholm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Sweden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•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Medizinische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Hochschule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Hannover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Germany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•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Radboud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Medical</a:t>
            </a:r>
            <a:r>
              <a:rPr lang="fr-FR" sz="1400" dirty="0">
                <a:solidFill>
                  <a:prstClr val="black"/>
                </a:solidFill>
              </a:rPr>
              <a:t> Center </a:t>
            </a:r>
            <a:r>
              <a:rPr lang="fr-FR" sz="1400" dirty="0" err="1">
                <a:solidFill>
                  <a:prstClr val="black"/>
                </a:solidFill>
              </a:rPr>
              <a:t>Nijmegen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Netherlands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•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Sahlgrenska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, </a:t>
            </a:r>
            <a:r>
              <a:rPr lang="fr-FR" sz="1400" dirty="0" err="1">
                <a:solidFill>
                  <a:prstClr val="black"/>
                </a:solidFill>
              </a:rPr>
              <a:t>Gothenburg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Sweden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 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607" y="919269"/>
            <a:ext cx="6571397" cy="445506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Clínic</a:t>
            </a:r>
            <a:r>
              <a:rPr lang="fr-FR" sz="1400" dirty="0">
                <a:solidFill>
                  <a:prstClr val="black"/>
                </a:solidFill>
              </a:rPr>
              <a:t> de Barcelona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Spain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Santi</a:t>
            </a:r>
            <a:r>
              <a:rPr lang="fr-FR" sz="1400" dirty="0">
                <a:solidFill>
                  <a:prstClr val="black"/>
                </a:solidFill>
              </a:rPr>
              <a:t> Paolo e Carlo - ASST Milan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Italy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Universitario</a:t>
            </a:r>
            <a:r>
              <a:rPr lang="fr-FR" sz="1400" dirty="0">
                <a:solidFill>
                  <a:prstClr val="black"/>
                </a:solidFill>
              </a:rPr>
              <a:t> La Paz, Madrid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Spain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Karolinska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, Stockholm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Sweden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Medizinische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Hochschule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Hannover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Germany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Radboud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Medical</a:t>
            </a:r>
            <a:r>
              <a:rPr lang="fr-FR" sz="1400" dirty="0">
                <a:solidFill>
                  <a:prstClr val="black"/>
                </a:solidFill>
              </a:rPr>
              <a:t> Center </a:t>
            </a:r>
            <a:r>
              <a:rPr lang="fr-FR" sz="1400" dirty="0" err="1">
                <a:solidFill>
                  <a:prstClr val="black"/>
                </a:solidFill>
              </a:rPr>
              <a:t>Nijmegen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Netherlands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Sahlgrenska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, </a:t>
            </a:r>
            <a:r>
              <a:rPr lang="fr-FR" sz="1400" dirty="0" err="1">
                <a:solidFill>
                  <a:prstClr val="black"/>
                </a:solidFill>
              </a:rPr>
              <a:t>Gothenburg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Sweden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Full </a:t>
            </a:r>
            <a:r>
              <a:rPr lang="fr-FR" dirty="0" err="1" smtClean="0"/>
              <a:t>Members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052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9587" y="80146"/>
            <a:ext cx="7886700" cy="994172"/>
          </a:xfrm>
        </p:spPr>
        <p:txBody>
          <a:bodyPr/>
          <a:lstStyle/>
          <a:p>
            <a:r>
              <a:rPr lang="fr-FR" dirty="0" err="1" smtClean="0"/>
              <a:t>Affiliated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246" y="770929"/>
            <a:ext cx="4278572" cy="3263504"/>
          </a:xfrm>
        </p:spPr>
        <p:txBody>
          <a:bodyPr>
            <a:noAutofit/>
          </a:bodyPr>
          <a:lstStyle/>
          <a:p>
            <a:r>
              <a:rPr lang="fr-FR" sz="1200" dirty="0"/>
              <a:t>Oslo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Hospital</a:t>
            </a:r>
            <a:endParaRPr lang="fr-FR" sz="1200" dirty="0"/>
          </a:p>
          <a:p>
            <a:pPr marL="0" indent="0">
              <a:buNone/>
            </a:pPr>
            <a:r>
              <a:rPr lang="fr-FR" sz="1200" dirty="0" err="1"/>
              <a:t>Norway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	 </a:t>
            </a:r>
          </a:p>
          <a:p>
            <a:r>
              <a:rPr lang="fr-FR" sz="1200" dirty="0"/>
              <a:t>Riga East </a:t>
            </a:r>
            <a:r>
              <a:rPr lang="fr-FR" sz="1200" dirty="0" err="1"/>
              <a:t>Clinical</a:t>
            </a:r>
            <a:r>
              <a:rPr lang="fr-FR" sz="1200" dirty="0"/>
              <a:t>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Hospital</a:t>
            </a:r>
            <a:endParaRPr lang="fr-FR" sz="1200" dirty="0"/>
          </a:p>
          <a:p>
            <a:r>
              <a:rPr lang="fr-FR" sz="1200" dirty="0" err="1"/>
              <a:t>Latvia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 </a:t>
            </a:r>
          </a:p>
          <a:p>
            <a:r>
              <a:rPr lang="fr-FR" sz="1200" dirty="0"/>
              <a:t>Tartu </a:t>
            </a:r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Hospital</a:t>
            </a:r>
            <a:endParaRPr lang="fr-FR" sz="1200" dirty="0"/>
          </a:p>
          <a:p>
            <a:r>
              <a:rPr lang="fr-FR" sz="1200" dirty="0" err="1"/>
              <a:t>Estonia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 </a:t>
            </a:r>
          </a:p>
          <a:p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Hospital</a:t>
            </a:r>
            <a:r>
              <a:rPr lang="fr-FR" sz="1200" dirty="0"/>
              <a:t> Centre Zagreb</a:t>
            </a:r>
          </a:p>
          <a:p>
            <a:r>
              <a:rPr lang="fr-FR" sz="1200" dirty="0" err="1"/>
              <a:t>Croatia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 </a:t>
            </a:r>
          </a:p>
          <a:p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Hospital</a:t>
            </a:r>
            <a:r>
              <a:rPr lang="fr-FR" sz="1200" dirty="0"/>
              <a:t> </a:t>
            </a:r>
            <a:r>
              <a:rPr lang="fr-FR" sz="1200" dirty="0" err="1"/>
              <a:t>Dubrava</a:t>
            </a:r>
            <a:endParaRPr lang="fr-FR" sz="1200" dirty="0"/>
          </a:p>
          <a:p>
            <a:r>
              <a:rPr lang="fr-FR" sz="1200" dirty="0" err="1"/>
              <a:t>Croatia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	 </a:t>
            </a:r>
          </a:p>
          <a:p>
            <a:r>
              <a:rPr lang="fr-FR" sz="1200" dirty="0" err="1"/>
              <a:t>University</a:t>
            </a:r>
            <a:r>
              <a:rPr lang="fr-FR" sz="1200" dirty="0"/>
              <a:t> </a:t>
            </a:r>
            <a:r>
              <a:rPr lang="fr-FR" sz="1200" dirty="0" err="1"/>
              <a:t>Medical</a:t>
            </a:r>
            <a:r>
              <a:rPr lang="fr-FR" sz="1200" dirty="0"/>
              <a:t> Center Ljubljana</a:t>
            </a:r>
          </a:p>
          <a:p>
            <a:r>
              <a:rPr lang="fr-FR" sz="1200" dirty="0" err="1"/>
              <a:t>Slovenia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4810837" y="577231"/>
            <a:ext cx="4309280" cy="4893646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Centre Hospitalier du Luxembourg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Luxembourg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Children`s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Clinical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- Riga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Latvia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Clinical</a:t>
            </a:r>
            <a:r>
              <a:rPr lang="fr-FR" sz="1400" dirty="0">
                <a:solidFill>
                  <a:prstClr val="black"/>
                </a:solidFill>
              </a:rPr>
              <a:t> Centre of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of Debrecen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Hungary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of </a:t>
            </a:r>
            <a:r>
              <a:rPr lang="fr-FR" sz="1400" dirty="0" err="1">
                <a:solidFill>
                  <a:prstClr val="black"/>
                </a:solidFill>
              </a:rPr>
              <a:t>Lithuanian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of </a:t>
            </a:r>
            <a:r>
              <a:rPr lang="fr-FR" sz="1400" dirty="0" err="1">
                <a:solidFill>
                  <a:prstClr val="black"/>
                </a:solidFill>
              </a:rPr>
              <a:t>Health</a:t>
            </a:r>
            <a:r>
              <a:rPr lang="fr-FR" sz="1400" dirty="0">
                <a:solidFill>
                  <a:prstClr val="black"/>
                </a:solidFill>
              </a:rPr>
              <a:t> Sciences Kauno </a:t>
            </a:r>
            <a:r>
              <a:rPr lang="fr-FR" sz="1400" dirty="0" err="1">
                <a:solidFill>
                  <a:prstClr val="black"/>
                </a:solidFill>
              </a:rPr>
              <a:t>Klinikos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Lithuania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 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Mater Dei </a:t>
            </a:r>
            <a:r>
              <a:rPr lang="fr-FR" sz="1400" dirty="0" err="1">
                <a:solidFill>
                  <a:prstClr val="black"/>
                </a:solidFill>
              </a:rPr>
              <a:t>Hospital</a:t>
            </a:r>
            <a:r>
              <a:rPr lang="fr-FR" sz="1400" dirty="0">
                <a:solidFill>
                  <a:prstClr val="black"/>
                </a:solidFill>
              </a:rPr>
              <a:t> - </a:t>
            </a:r>
            <a:r>
              <a:rPr lang="fr-FR" sz="1400" dirty="0" err="1">
                <a:solidFill>
                  <a:prstClr val="black"/>
                </a:solidFill>
              </a:rPr>
              <a:t>Msida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Malta</a:t>
            </a: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Medical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University</a:t>
            </a:r>
            <a:r>
              <a:rPr lang="fr-FR" sz="1400" dirty="0">
                <a:solidFill>
                  <a:prstClr val="black"/>
                </a:solidFill>
              </a:rPr>
              <a:t> of Vienna</a:t>
            </a:r>
          </a:p>
          <a:p>
            <a:pPr defTabSz="685732"/>
            <a:r>
              <a:rPr lang="fr-FR" sz="1400" dirty="0" err="1">
                <a:solidFill>
                  <a:prstClr val="black"/>
                </a:solidFill>
              </a:rPr>
              <a:t>Austria</a:t>
            </a:r>
            <a:endParaRPr lang="fr-FR" sz="1400" dirty="0">
              <a:solidFill>
                <a:prstClr val="black"/>
              </a:solidFill>
            </a:endParaRPr>
          </a:p>
          <a:p>
            <a:pPr defTabSz="685732"/>
            <a:r>
              <a:rPr lang="fr-FR" sz="1400" dirty="0">
                <a:solidFill>
                  <a:prstClr val="black"/>
                </a:solidFill>
              </a:rPr>
              <a:t>	 </a:t>
            </a:r>
          </a:p>
          <a:p>
            <a:pPr defTabSz="685732"/>
            <a:endParaRPr lang="fr-FR" sz="1400" dirty="0">
              <a:solidFill>
                <a:prstClr val="black"/>
              </a:solidFill>
            </a:endParaRPr>
          </a:p>
          <a:p>
            <a:pPr defTabSz="685732"/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14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New call for full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endParaRPr lang="fr-FR" dirty="0" smtClean="0"/>
          </a:p>
          <a:p>
            <a:pPr lvl="1"/>
            <a:r>
              <a:rPr lang="fr-FR" dirty="0" err="1" smtClean="0"/>
              <a:t>Always</a:t>
            </a:r>
            <a:r>
              <a:rPr lang="fr-FR" dirty="0" smtClean="0"/>
              <a:t> possible to </a:t>
            </a:r>
            <a:r>
              <a:rPr lang="fr-FR" dirty="0" err="1" smtClean="0"/>
              <a:t>ask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collaborative </a:t>
            </a:r>
            <a:r>
              <a:rPr lang="fr-FR" dirty="0" err="1" smtClean="0"/>
              <a:t>partner</a:t>
            </a:r>
            <a:r>
              <a:rPr lang="fr-FR" dirty="0" smtClean="0"/>
              <a:t> email ERN Rare Liver &lt;ERN.RareLiver@uke.de&gt;</a:t>
            </a:r>
          </a:p>
          <a:p>
            <a:r>
              <a:rPr lang="fr-FR" dirty="0" err="1" smtClean="0"/>
              <a:t>Working</a:t>
            </a:r>
            <a:r>
              <a:rPr lang="fr-FR" dirty="0" smtClean="0"/>
              <a:t> groups </a:t>
            </a:r>
            <a:r>
              <a:rPr lang="fr-FR" dirty="0" err="1" smtClean="0"/>
              <a:t>from</a:t>
            </a:r>
            <a:r>
              <a:rPr lang="fr-FR" dirty="0" smtClean="0"/>
              <a:t> auto immune to rare cancer</a:t>
            </a:r>
          </a:p>
          <a:p>
            <a:pPr lvl="1"/>
            <a:r>
              <a:rPr lang="fr-FR" dirty="0" err="1" smtClean="0"/>
              <a:t>Introduce</a:t>
            </a:r>
            <a:r>
              <a:rPr lang="fr-FR" dirty="0" smtClean="0"/>
              <a:t> 2 juniors as leadership and </a:t>
            </a:r>
            <a:r>
              <a:rPr lang="fr-FR" dirty="0" err="1" smtClean="0"/>
              <a:t>patient’s</a:t>
            </a:r>
            <a:r>
              <a:rPr lang="fr-FR" dirty="0" smtClean="0"/>
              <a:t> </a:t>
            </a:r>
            <a:r>
              <a:rPr lang="fr-FR" dirty="0" err="1" smtClean="0"/>
              <a:t>representative</a:t>
            </a:r>
            <a:endParaRPr lang="fr-FR" dirty="0" smtClean="0"/>
          </a:p>
          <a:p>
            <a:pPr lvl="1"/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workplan</a:t>
            </a:r>
            <a:r>
              <a:rPr lang="fr-FR" dirty="0" smtClean="0"/>
              <a:t> and </a:t>
            </a:r>
            <a:r>
              <a:rPr lang="fr-FR" dirty="0" err="1" smtClean="0"/>
              <a:t>annual</a:t>
            </a:r>
            <a:r>
              <a:rPr lang="fr-FR" dirty="0" smtClean="0"/>
              <a:t> meeting </a:t>
            </a:r>
            <a:r>
              <a:rPr lang="fr-FR" dirty="0" err="1" smtClean="0"/>
              <a:t>mandatory</a:t>
            </a:r>
            <a:endParaRPr lang="fr-FR" dirty="0" smtClean="0"/>
          </a:p>
          <a:p>
            <a:r>
              <a:rPr lang="fr-FR" dirty="0" err="1" smtClean="0"/>
              <a:t>Clinical</a:t>
            </a:r>
            <a:r>
              <a:rPr lang="fr-FR" dirty="0" smtClean="0"/>
              <a:t> exchange programs full </a:t>
            </a:r>
            <a:r>
              <a:rPr lang="fr-FR" dirty="0" err="1" smtClean="0"/>
              <a:t>members</a:t>
            </a:r>
            <a:r>
              <a:rPr lang="fr-FR" dirty="0" smtClean="0"/>
              <a:t> and </a:t>
            </a:r>
            <a:r>
              <a:rPr lang="fr-FR" dirty="0" err="1" smtClean="0"/>
              <a:t>affiliated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 lvl="1"/>
            <a:r>
              <a:rPr lang="fr-FR" dirty="0" smtClean="0"/>
              <a:t>5 </a:t>
            </a:r>
            <a:r>
              <a:rPr lang="fr-FR" dirty="0" err="1" smtClean="0"/>
              <a:t>days</a:t>
            </a:r>
            <a:r>
              <a:rPr lang="fr-FR" dirty="0" smtClean="0"/>
              <a:t> or more </a:t>
            </a:r>
            <a:r>
              <a:rPr lang="fr-FR" dirty="0" err="1" smtClean="0"/>
              <a:t>visits</a:t>
            </a:r>
            <a:endParaRPr lang="fr-FR" dirty="0" smtClean="0"/>
          </a:p>
          <a:p>
            <a:pPr lvl="1"/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fellowship</a:t>
            </a:r>
            <a:r>
              <a:rPr lang="fr-FR" dirty="0" smtClean="0"/>
              <a:t> </a:t>
            </a:r>
            <a:r>
              <a:rPr lang="fr-FR" dirty="0" err="1" smtClean="0"/>
              <a:t>travel</a:t>
            </a:r>
            <a:r>
              <a:rPr lang="fr-FR" dirty="0" smtClean="0"/>
              <a:t> 400 euros, </a:t>
            </a:r>
            <a:r>
              <a:rPr lang="fr-FR" dirty="0" err="1" smtClean="0"/>
              <a:t>accomodation</a:t>
            </a:r>
            <a:r>
              <a:rPr lang="fr-FR" dirty="0" smtClean="0"/>
              <a:t> 2000 euros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315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Valdig</a:t>
            </a:r>
            <a:r>
              <a:rPr lang="fr-FR" dirty="0" smtClean="0"/>
              <a:t>/ ERN 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Propose </a:t>
            </a:r>
            <a:r>
              <a:rPr lang="fr-FR" dirty="0" err="1" smtClean="0"/>
              <a:t>webinars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PSVD Andrea de </a:t>
            </a:r>
            <a:r>
              <a:rPr lang="fr-FR" dirty="0" err="1" smtClean="0"/>
              <a:t>Gottardi</a:t>
            </a:r>
            <a:r>
              <a:rPr lang="fr-FR" dirty="0" smtClean="0"/>
              <a:t> and </a:t>
            </a:r>
            <a:r>
              <a:rPr lang="fr-FR" dirty="0" err="1" smtClean="0"/>
              <a:t>Pe</a:t>
            </a:r>
            <a:r>
              <a:rPr lang="fr-FR" dirty="0" smtClean="0"/>
              <a:t> </a:t>
            </a:r>
            <a:r>
              <a:rPr lang="fr-FR" dirty="0" err="1" smtClean="0"/>
              <a:t>rautou</a:t>
            </a:r>
            <a:endParaRPr lang="fr-FR" dirty="0" smtClean="0"/>
          </a:p>
          <a:p>
            <a:pPr lvl="1"/>
            <a:r>
              <a:rPr lang="fr-FR" dirty="0" smtClean="0"/>
              <a:t>CPSS Emmanuel Gonzales</a:t>
            </a:r>
          </a:p>
          <a:p>
            <a:r>
              <a:rPr lang="fr-FR" dirty="0" err="1" smtClean="0"/>
              <a:t>Registry</a:t>
            </a:r>
            <a:r>
              <a:rPr lang="fr-FR" dirty="0" smtClean="0"/>
              <a:t> </a:t>
            </a:r>
            <a:r>
              <a:rPr lang="fr-FR" dirty="0" err="1" smtClean="0"/>
              <a:t>valdig</a:t>
            </a:r>
            <a:r>
              <a:rPr lang="fr-FR" dirty="0" smtClean="0"/>
              <a:t> to Castor </a:t>
            </a:r>
            <a:r>
              <a:rPr lang="fr-FR" dirty="0" err="1" smtClean="0"/>
              <a:t>ongoing</a:t>
            </a:r>
            <a:endParaRPr lang="fr-FR" dirty="0" smtClean="0"/>
          </a:p>
          <a:p>
            <a:pPr lvl="1"/>
            <a:r>
              <a:rPr lang="fr-FR" dirty="0" err="1" smtClean="0"/>
              <a:t>Ethical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concerns</a:t>
            </a:r>
            <a:endParaRPr lang="fr-FR" dirty="0" smtClean="0"/>
          </a:p>
          <a:p>
            <a:pPr lvl="1"/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pediatric</a:t>
            </a:r>
            <a:r>
              <a:rPr lang="fr-FR" dirty="0" smtClean="0"/>
              <a:t> </a:t>
            </a:r>
            <a:r>
              <a:rPr lang="fr-FR" dirty="0" err="1" smtClean="0"/>
              <a:t>registries</a:t>
            </a:r>
            <a:r>
              <a:rPr lang="fr-FR" dirty="0" smtClean="0"/>
              <a:t> (</a:t>
            </a:r>
            <a:r>
              <a:rPr lang="fr-FR" dirty="0" err="1" smtClean="0"/>
              <a:t>Fontan</a:t>
            </a:r>
            <a:r>
              <a:rPr lang="fr-FR" dirty="0" smtClean="0"/>
              <a:t>, PSS, </a:t>
            </a:r>
            <a:r>
              <a:rPr lang="fr-FR" dirty="0" err="1" smtClean="0"/>
              <a:t>mesorex</a:t>
            </a:r>
            <a:r>
              <a:rPr lang="fr-FR" dirty="0" smtClean="0"/>
              <a:t>)</a:t>
            </a:r>
          </a:p>
          <a:p>
            <a:r>
              <a:rPr lang="fr-FR" dirty="0" smtClean="0"/>
              <a:t>Documents on VLD to patients </a:t>
            </a:r>
            <a:r>
              <a:rPr lang="fr-FR" dirty="0" err="1" smtClean="0"/>
              <a:t>provided</a:t>
            </a:r>
            <a:r>
              <a:rPr lang="fr-FR" dirty="0" smtClean="0"/>
              <a:t> by </a:t>
            </a:r>
            <a:r>
              <a:rPr lang="fr-FR" dirty="0" err="1" smtClean="0"/>
              <a:t>patient’s</a:t>
            </a:r>
            <a:r>
              <a:rPr lang="fr-FR" dirty="0" smtClean="0"/>
              <a:t> association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pregnancy</a:t>
            </a:r>
            <a:r>
              <a:rPr lang="de-DE" dirty="0"/>
              <a:t>, BCS, PVT,...)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r>
              <a:rPr lang="de-DE" dirty="0" err="1"/>
              <a:t>translated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on ERN web </a:t>
            </a:r>
            <a:r>
              <a:rPr lang="de-DE" dirty="0" err="1" smtClean="0"/>
              <a:t>site</a:t>
            </a:r>
            <a:endParaRPr lang="de-DE" dirty="0" smtClean="0"/>
          </a:p>
          <a:p>
            <a:pPr marL="342866" lvl="1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Cartoons </a:t>
            </a:r>
            <a:r>
              <a:rPr lang="de-DE" dirty="0" err="1" smtClean="0">
                <a:solidFill>
                  <a:srgbClr val="0070C0"/>
                </a:solidFill>
              </a:rPr>
              <a:t>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new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schemes</a:t>
            </a:r>
            <a:r>
              <a:rPr lang="de-DE" dirty="0" smtClean="0">
                <a:solidFill>
                  <a:srgbClr val="0070C0"/>
                </a:solidFill>
              </a:rPr>
              <a:t> will </a:t>
            </a:r>
            <a:r>
              <a:rPr lang="de-DE" dirty="0" err="1" smtClean="0">
                <a:solidFill>
                  <a:srgbClr val="0070C0"/>
                </a:solidFill>
              </a:rPr>
              <a:t>be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performed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by</a:t>
            </a:r>
            <a:r>
              <a:rPr lang="de-DE" dirty="0" smtClean="0">
                <a:solidFill>
                  <a:srgbClr val="0070C0"/>
                </a:solidFill>
              </a:rPr>
              <a:t> ERN 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European Joint </a:t>
            </a:r>
            <a:r>
              <a:rPr lang="de-DE" dirty="0" err="1" smtClean="0">
                <a:solidFill>
                  <a:srgbClr val="0070C0"/>
                </a:solidFill>
              </a:rPr>
              <a:t>program</a:t>
            </a:r>
            <a:r>
              <a:rPr lang="de-DE" dirty="0" smtClean="0">
                <a:solidFill>
                  <a:srgbClr val="0070C0"/>
                </a:solidFill>
              </a:rPr>
              <a:t> :</a:t>
            </a:r>
            <a:r>
              <a:rPr lang="de-DE" dirty="0" err="1" smtClean="0">
                <a:solidFill>
                  <a:srgbClr val="0070C0"/>
                </a:solidFill>
              </a:rPr>
              <a:t>letter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intention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accepted</a:t>
            </a:r>
            <a:endParaRPr lang="de-DE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Rettangolo 5">
            <a:extLst>
              <a:ext uri="{FF2B5EF4-FFF2-40B4-BE49-F238E27FC236}">
                <a16:creationId xmlns="" xmlns:a16="http://schemas.microsoft.com/office/drawing/2014/main" id="{EABC2566-42F6-1F42-A625-E0404738EA9E}"/>
              </a:ext>
            </a:extLst>
          </p:cNvPr>
          <p:cNvSpPr/>
          <p:nvPr/>
        </p:nvSpPr>
        <p:spPr>
          <a:xfrm>
            <a:off x="1279481" y="4532893"/>
            <a:ext cx="6895505" cy="727121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732"/>
            <a:r>
              <a:rPr lang="it-CH" sz="1400" b="1" dirty="0">
                <a:solidFill>
                  <a:prstClr val="black"/>
                </a:solidFill>
                <a:latin typeface="Helvetica" pitchFamily="2" charset="0"/>
              </a:rPr>
              <a:t>Quality of life of patients living with vascular LIVEr diseaseS</a:t>
            </a:r>
          </a:p>
          <a:p>
            <a:pPr algn="ctr" defTabSz="685732"/>
            <a:r>
              <a:rPr lang="it-CH" sz="1400" b="1" dirty="0">
                <a:solidFill>
                  <a:prstClr val="black"/>
                </a:solidFill>
                <a:latin typeface="Helvetica" pitchFamily="2" charset="0"/>
              </a:rPr>
              <a:t>Developing research on the social impact of rare diseases.</a:t>
            </a:r>
          </a:p>
          <a:p>
            <a:pPr algn="ctr" defTabSz="685732"/>
            <a:r>
              <a:rPr lang="it-CH" sz="1400" b="1" dirty="0">
                <a:solidFill>
                  <a:prstClr val="black"/>
                </a:solidFill>
                <a:latin typeface="Helvetica" pitchFamily="2" charset="0"/>
              </a:rPr>
              <a:t>6 research partners, 6 patient advocacy organisation,4 collaborators</a:t>
            </a:r>
          </a:p>
        </p:txBody>
      </p:sp>
    </p:spTree>
    <p:extLst>
      <p:ext uri="{BB962C8B-B14F-4D97-AF65-F5344CB8AC3E}">
        <p14:creationId xmlns:p14="http://schemas.microsoft.com/office/powerpoint/2010/main" val="3383335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4D4554F-053B-F540-864A-13E0DC93585C}"/>
              </a:ext>
            </a:extLst>
          </p:cNvPr>
          <p:cNvSpPr txBox="1"/>
          <p:nvPr/>
        </p:nvSpPr>
        <p:spPr>
          <a:xfrm>
            <a:off x="578649" y="371659"/>
            <a:ext cx="7986706" cy="48474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algn="ctr" defTabSz="685732"/>
            <a:r>
              <a:rPr lang="de-DE" sz="2700" dirty="0" err="1">
                <a:solidFill>
                  <a:prstClr val="black"/>
                </a:solidFill>
              </a:rPr>
              <a:t>Identify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where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guidelines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are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needed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and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develop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them</a:t>
            </a:r>
            <a:endParaRPr lang="de-DE" sz="2700" dirty="0">
              <a:solidFill>
                <a:prstClr val="black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73948CB-6E7E-EF45-B3B9-0C03966FA881}"/>
              </a:ext>
            </a:extLst>
          </p:cNvPr>
          <p:cNvSpPr txBox="1"/>
          <p:nvPr/>
        </p:nvSpPr>
        <p:spPr>
          <a:xfrm>
            <a:off x="399512" y="1084210"/>
            <a:ext cx="8344977" cy="38087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32"/>
            <a:r>
              <a:rPr lang="de-DE" sz="2100" dirty="0" err="1">
                <a:solidFill>
                  <a:prstClr val="black"/>
                </a:solidFill>
              </a:rPr>
              <a:t>Importance</a:t>
            </a:r>
            <a:r>
              <a:rPr lang="de-DE" sz="2100" dirty="0">
                <a:solidFill>
                  <a:prstClr val="black"/>
                </a:solidFill>
              </a:rPr>
              <a:t> </a:t>
            </a:r>
            <a:r>
              <a:rPr lang="de-DE" sz="2100" dirty="0" err="1">
                <a:solidFill>
                  <a:prstClr val="black"/>
                </a:solidFill>
              </a:rPr>
              <a:t>of</a:t>
            </a:r>
            <a:r>
              <a:rPr lang="de-DE" sz="2100" dirty="0">
                <a:solidFill>
                  <a:prstClr val="black"/>
                </a:solidFill>
              </a:rPr>
              <a:t> </a:t>
            </a:r>
            <a:r>
              <a:rPr lang="de-DE" sz="2100" dirty="0" err="1">
                <a:solidFill>
                  <a:prstClr val="black"/>
                </a:solidFill>
              </a:rPr>
              <a:t>coordination</a:t>
            </a:r>
            <a:r>
              <a:rPr lang="de-DE" sz="2100" dirty="0">
                <a:solidFill>
                  <a:prstClr val="black"/>
                </a:solidFill>
              </a:rPr>
              <a:t> adult-</a:t>
            </a:r>
            <a:r>
              <a:rPr lang="de-DE" sz="2100" dirty="0" err="1">
                <a:solidFill>
                  <a:prstClr val="black"/>
                </a:solidFill>
              </a:rPr>
              <a:t>pediatrics</a:t>
            </a:r>
            <a:r>
              <a:rPr lang="de-DE" sz="2100" dirty="0">
                <a:solidFill>
                  <a:prstClr val="black"/>
                </a:solidFill>
              </a:rPr>
              <a:t>: </a:t>
            </a:r>
            <a:r>
              <a:rPr lang="de-DE" sz="2100" dirty="0" err="1">
                <a:solidFill>
                  <a:prstClr val="black"/>
                </a:solidFill>
              </a:rPr>
              <a:t>Fontan</a:t>
            </a:r>
            <a:r>
              <a:rPr lang="de-DE" sz="2100" dirty="0">
                <a:solidFill>
                  <a:prstClr val="black"/>
                </a:solidFill>
              </a:rPr>
              <a:t> </a:t>
            </a:r>
            <a:r>
              <a:rPr lang="de-DE" sz="2100" dirty="0" err="1">
                <a:solidFill>
                  <a:prstClr val="black"/>
                </a:solidFill>
              </a:rPr>
              <a:t>surgery</a:t>
            </a:r>
            <a:r>
              <a:rPr lang="de-DE" sz="2100" dirty="0">
                <a:solidFill>
                  <a:prstClr val="black"/>
                </a:solidFill>
              </a:rPr>
              <a:t> </a:t>
            </a:r>
            <a:r>
              <a:rPr lang="de-DE" sz="2100" dirty="0" err="1">
                <a:solidFill>
                  <a:srgbClr val="FF0000"/>
                </a:solidFill>
              </a:rPr>
              <a:t>Full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 err="1">
                <a:solidFill>
                  <a:srgbClr val="FF0000"/>
                </a:solidFill>
              </a:rPr>
              <a:t>proposal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 err="1">
                <a:solidFill>
                  <a:srgbClr val="FF0000"/>
                </a:solidFill>
              </a:rPr>
              <a:t>to</a:t>
            </a:r>
            <a:r>
              <a:rPr lang="de-DE" sz="2100" dirty="0">
                <a:solidFill>
                  <a:srgbClr val="FF0000"/>
                </a:solidFill>
              </a:rPr>
              <a:t> ERN </a:t>
            </a:r>
            <a:r>
              <a:rPr lang="de-DE" sz="2100" dirty="0" err="1">
                <a:solidFill>
                  <a:srgbClr val="FF0000"/>
                </a:solidFill>
              </a:rPr>
              <a:t>office</a:t>
            </a:r>
            <a:r>
              <a:rPr lang="de-DE" sz="2100" dirty="0">
                <a:solidFill>
                  <a:srgbClr val="FF0000"/>
                </a:solidFill>
              </a:rPr>
              <a:t>/EASL </a:t>
            </a:r>
            <a:r>
              <a:rPr lang="de-DE" sz="2100" dirty="0" err="1">
                <a:solidFill>
                  <a:srgbClr val="FF0000"/>
                </a:solidFill>
              </a:rPr>
              <a:t>office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 err="1">
                <a:solidFill>
                  <a:srgbClr val="0070C0"/>
                </a:solidFill>
              </a:rPr>
              <a:t>interdisciplinary</a:t>
            </a:r>
            <a:r>
              <a:rPr lang="de-DE" sz="2100" dirty="0">
                <a:solidFill>
                  <a:srgbClr val="0070C0"/>
                </a:solidFill>
              </a:rPr>
              <a:t> </a:t>
            </a:r>
            <a:r>
              <a:rPr lang="de-DE" sz="2100" dirty="0" err="1">
                <a:solidFill>
                  <a:srgbClr val="0070C0"/>
                </a:solidFill>
              </a:rPr>
              <a:t>team</a:t>
            </a:r>
            <a:r>
              <a:rPr lang="de-DE" sz="2100" dirty="0">
                <a:solidFill>
                  <a:srgbClr val="0070C0"/>
                </a:solidFill>
              </a:rPr>
              <a:t> </a:t>
            </a:r>
            <a:r>
              <a:rPr lang="de-DE" sz="2100" dirty="0" err="1">
                <a:solidFill>
                  <a:srgbClr val="0070C0"/>
                </a:solidFill>
              </a:rPr>
              <a:t>built</a:t>
            </a:r>
            <a:endParaRPr lang="de-DE" sz="2100" dirty="0">
              <a:solidFill>
                <a:srgbClr val="0070C0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6 Women, 7 Men.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Spain: 3 (one is the coordinator)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France: 2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Belgium: 2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The Netherlands: 2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Norway: 1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Denmark: 1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Italy: 1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Germany: 1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r>
              <a:rPr lang="en-US" b="1" dirty="0">
                <a:solidFill>
                  <a:prstClr val="black"/>
                </a:solidFill>
              </a:rPr>
              <a:t>UK: 1</a:t>
            </a:r>
            <a:endParaRPr lang="fr-FR" dirty="0">
              <a:solidFill>
                <a:prstClr val="black"/>
              </a:solidFill>
            </a:endParaRPr>
          </a:p>
          <a:p>
            <a:pPr defTabSz="685732"/>
            <a:endParaRPr lang="de-DE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2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39"/>
            <a:ext cx="9144000" cy="19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3187254\Pictures\labo et service\Ascona 2017\Group-Picture-Ascona-1-906x4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61" y="2201074"/>
            <a:ext cx="5603298" cy="26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79294E29-4F0C-C04D-B5A7-06CE6DC71CFB}"/>
              </a:ext>
            </a:extLst>
          </p:cNvPr>
          <p:cNvSpPr txBox="1"/>
          <p:nvPr/>
        </p:nvSpPr>
        <p:spPr>
          <a:xfrm>
            <a:off x="553050" y="578686"/>
            <a:ext cx="2683186" cy="484748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algn="ctr" defTabSz="685732"/>
            <a:r>
              <a:rPr lang="de-DE" sz="2700" dirty="0" err="1">
                <a:solidFill>
                  <a:prstClr val="black"/>
                </a:solidFill>
              </a:rPr>
              <a:t>Specialized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 err="1">
                <a:solidFill>
                  <a:prstClr val="black"/>
                </a:solidFill>
              </a:rPr>
              <a:t>nurses</a:t>
            </a:r>
            <a:endParaRPr lang="de-DE" sz="2700" dirty="0">
              <a:solidFill>
                <a:prstClr val="black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3E4D3D6B-32FC-B348-B1F8-EFF804B84AC1}"/>
              </a:ext>
            </a:extLst>
          </p:cNvPr>
          <p:cNvSpPr txBox="1"/>
          <p:nvPr/>
        </p:nvSpPr>
        <p:spPr>
          <a:xfrm>
            <a:off x="553052" y="1240770"/>
            <a:ext cx="8344977" cy="900247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32"/>
            <a:r>
              <a:rPr lang="de-DE" dirty="0">
                <a:solidFill>
                  <a:prstClr val="black"/>
                </a:solidFill>
              </a:rPr>
              <a:t>Involvement in </a:t>
            </a:r>
            <a:r>
              <a:rPr lang="de-DE" dirty="0" err="1">
                <a:solidFill>
                  <a:prstClr val="black"/>
                </a:solidFill>
              </a:rPr>
              <a:t>vascular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liver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diseases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presentation</a:t>
            </a:r>
            <a:r>
              <a:rPr lang="de-DE" dirty="0">
                <a:solidFill>
                  <a:prstClr val="black"/>
                </a:solidFill>
              </a:rPr>
              <a:t> at </a:t>
            </a:r>
            <a:r>
              <a:rPr lang="fr-FR" dirty="0">
                <a:solidFill>
                  <a:prstClr val="black"/>
                </a:solidFill>
              </a:rPr>
              <a:t>EASL </a:t>
            </a:r>
            <a:r>
              <a:rPr lang="en-US" dirty="0">
                <a:solidFill>
                  <a:prstClr val="black"/>
                </a:solidFill>
              </a:rPr>
              <a:t>Monothematic conference: Bleeding, Thrombosis, and Vascular Liver Diseases </a:t>
            </a:r>
            <a:r>
              <a:rPr lang="en-US" dirty="0" err="1">
                <a:solidFill>
                  <a:prstClr val="black"/>
                </a:solidFill>
              </a:rPr>
              <a:t>oct</a:t>
            </a:r>
            <a:r>
              <a:rPr lang="en-US" dirty="0">
                <a:solidFill>
                  <a:prstClr val="black"/>
                </a:solidFill>
              </a:rPr>
              <a:t> 2021</a:t>
            </a:r>
            <a:endParaRPr lang="de-DE" dirty="0">
              <a:solidFill>
                <a:prstClr val="black"/>
              </a:solidFill>
            </a:endParaRPr>
          </a:p>
          <a:p>
            <a:pPr defTabSz="685732"/>
            <a:r>
              <a:rPr lang="de-DE" dirty="0">
                <a:solidFill>
                  <a:prstClr val="black"/>
                </a:solidFill>
              </a:rPr>
              <a:t>EASL </a:t>
            </a:r>
            <a:r>
              <a:rPr lang="de-DE" dirty="0" err="1">
                <a:solidFill>
                  <a:prstClr val="black"/>
                </a:solidFill>
              </a:rPr>
              <a:t>nurse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school</a:t>
            </a:r>
            <a:r>
              <a:rPr lang="de-DE" dirty="0">
                <a:solidFill>
                  <a:prstClr val="black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38931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Closing remarks (Andrea De Gottardi)</a:t>
            </a:r>
            <a:endParaRPr lang="it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5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0" y="0"/>
            <a:ext cx="9143999" cy="738664"/>
          </a:xfrm>
          <a:prstGeom prst="rect">
            <a:avLst/>
          </a:prstGeom>
          <a:solidFill>
            <a:schemeClr val="tx1"/>
          </a:solidFill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199745" y="972023"/>
            <a:ext cx="8425873" cy="403956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it-CH" sz="1400" dirty="0">
                <a:latin typeface="Helvetica" pitchFamily="2" charset="0"/>
              </a:rPr>
              <a:t>Splanchnic vein thrombosis and/or Budd-Chiari Syndrome after SARS-COV-2 vaccination (Darwish Murad)</a:t>
            </a:r>
          </a:p>
          <a:p>
            <a:r>
              <a:rPr lang="it-CH" sz="1400" dirty="0">
                <a:latin typeface="Helvetica" pitchFamily="2" charset="0"/>
              </a:rPr>
              <a:t>- COVID-19 Vaccine Efficacy and Safety in patients with Vascular Liver Disease (Hernandez Gea)</a:t>
            </a:r>
          </a:p>
          <a:p>
            <a:r>
              <a:rPr lang="it-CH" sz="1400" dirty="0">
                <a:latin typeface="Helvetica" pitchFamily="2" charset="0"/>
              </a:rPr>
              <a:t>- Splanchnic vein thrombosis in patients with COVID-19 infection (Deltenre, Plessier)</a:t>
            </a:r>
          </a:p>
          <a:p>
            <a:r>
              <a:rPr lang="it-CH" sz="1400" dirty="0">
                <a:latin typeface="Helvetica" pitchFamily="2" charset="0"/>
              </a:rPr>
              <a:t>- International Registry of Congenital Porto-Systemic Shunts (IRCPSS) (Korff)</a:t>
            </a:r>
          </a:p>
          <a:p>
            <a:r>
              <a:rPr lang="it-CH" sz="1400" dirty="0">
                <a:latin typeface="Helvetica" pitchFamily="2" charset="0"/>
              </a:rPr>
              <a:t>- Abdominal surgery in patients with chronic extra-hepatic portal vein obstruction (Elkrief)</a:t>
            </a:r>
          </a:p>
          <a:p>
            <a:r>
              <a:rPr lang="it-CH" sz="1400" dirty="0">
                <a:latin typeface="Helvetica" pitchFamily="2" charset="0"/>
              </a:rPr>
              <a:t>- Long-term outcome of patients with Budd-Chiari Syndrome (Perez Campuzano)</a:t>
            </a:r>
          </a:p>
          <a:p>
            <a:r>
              <a:rPr lang="it-CH" sz="1400" dirty="0">
                <a:latin typeface="Helvetica" pitchFamily="2" charset="0"/>
              </a:rPr>
              <a:t>- Incidence and predictive factors of recurrent thrombosis in non-cirrhotic portal vein thrombosis. VALIDATION COHORT. (Baiges)</a:t>
            </a:r>
          </a:p>
          <a:p>
            <a:r>
              <a:rPr lang="it-CH" sz="1400" dirty="0">
                <a:latin typeface="Helvetica" pitchFamily="2" charset="0"/>
              </a:rPr>
              <a:t>- Percutaneous Portal Vein Recanalization using Self-Expandable Nitinol Stents in Patients with Non-cirrhotic Non-tumoral Portal Vein Occlusion (Deltenre)</a:t>
            </a:r>
          </a:p>
          <a:p>
            <a:r>
              <a:rPr lang="it-CH" sz="1400" dirty="0">
                <a:latin typeface="Helvetica" pitchFamily="2" charset="0"/>
              </a:rPr>
              <a:t>- Development of portal hypertension after acute portal vein thrombosis. A long-term follow-up study (Betancourt)</a:t>
            </a:r>
          </a:p>
          <a:p>
            <a:r>
              <a:rPr lang="it-CH" sz="1400" dirty="0">
                <a:latin typeface="Helvetica" pitchFamily="2" charset="0"/>
              </a:rPr>
              <a:t>- Menopause, female hormones and PSVD (Magaz)</a:t>
            </a:r>
          </a:p>
          <a:p>
            <a:r>
              <a:rPr lang="it-CH" sz="1400" dirty="0">
                <a:latin typeface="Helvetica" pitchFamily="2" charset="0"/>
              </a:rPr>
              <a:t>- Natural history of Portosinusoidal Vascular Disease (PSVD) and Liver Transplantation (Magaz)</a:t>
            </a:r>
          </a:p>
          <a:p>
            <a:r>
              <a:rPr lang="it-CH" sz="1400" dirty="0">
                <a:latin typeface="Helvetica" pitchFamily="2" charset="0"/>
              </a:rPr>
              <a:t>- Medically assisted reproduction in women with vascular liver diseases (Payancé)</a:t>
            </a:r>
          </a:p>
          <a:p>
            <a:r>
              <a:rPr lang="it-CH" sz="1400" dirty="0">
                <a:latin typeface="Helvetica" pitchFamily="2" charset="0"/>
              </a:rPr>
              <a:t>- VALDIG Database (De Gottardi)</a:t>
            </a:r>
            <a:endParaRPr lang="it-CH" sz="1400" dirty="0"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>
          <a:xfrm>
            <a:off x="9" y="12379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/>
                <a:cs typeface="Arial"/>
              </a:rPr>
              <a:t>VALDIG </a:t>
            </a:r>
            <a:r>
              <a:rPr lang="de-DE" sz="2800" dirty="0" err="1">
                <a:solidFill>
                  <a:schemeClr val="bg1"/>
                </a:solidFill>
                <a:latin typeface="Arial"/>
                <a:cs typeface="Arial"/>
              </a:rPr>
              <a:t>finances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928" y="1670570"/>
            <a:ext cx="9143999" cy="12003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marL="285659" indent="-285659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2021: no expense no revenue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Remaining:  29 825.81 €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38328"/>
              </p:ext>
            </p:extLst>
          </p:nvPr>
        </p:nvGraphicFramePr>
        <p:xfrm>
          <a:off x="190500" y="886269"/>
          <a:ext cx="8763000" cy="4206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0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27.08.2021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 meeting for discussion of sections  identified as needing discussion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16.09.2021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PSDV discussion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2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01.10.2021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Powerpoint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presentations from each panel with relevant background and “final” statements to be discussed in the pre-meeting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and 16.10.2021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pre-meeting (zoom)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to 31.10.2021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Baveno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 (EASL platform)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31.10.2021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book chapter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hteck 14"/>
          <p:cNvSpPr/>
          <p:nvPr/>
        </p:nvSpPr>
        <p:spPr>
          <a:xfrm>
            <a:off x="9" y="7194"/>
            <a:ext cx="9143999" cy="830989"/>
          </a:xfrm>
          <a:prstGeom prst="rect">
            <a:avLst/>
          </a:prstGeom>
          <a:solidFill>
            <a:schemeClr val="tx1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  <a:latin typeface="Arial"/>
                <a:cs typeface="Arial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4952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9072" y="64333"/>
            <a:ext cx="8425873" cy="523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de-DE" sz="2800" dirty="0">
                <a:solidFill>
                  <a:srgbClr val="00009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B6AE23-2E3F-E348-99D2-93CBA3A843D4}"/>
              </a:ext>
            </a:extLst>
          </p:cNvPr>
          <p:cNvSpPr/>
          <p:nvPr/>
        </p:nvSpPr>
        <p:spPr>
          <a:xfrm>
            <a:off x="255163" y="594332"/>
            <a:ext cx="8425873" cy="424731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Welcome and introduction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Steering committee composition (Andrea De Gottardi)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Finances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 preparatory work for BAVENO VII (Pierre-Emmanuel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Rautou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publications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 about ongoing/planned studies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VALDIG-ERN activities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Aurélie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Plessier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VALDIG training activities and collaboration with EASL (Filipe Nery)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</a:p>
          <a:p>
            <a:pPr marL="342821" indent="-342821">
              <a:lnSpc>
                <a:spcPct val="150000"/>
              </a:lnSpc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Closing remarks (Andrea De Gottardi)</a:t>
            </a:r>
            <a:endParaRPr lang="it-CH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18495" y="2321291"/>
            <a:ext cx="426539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lIns="91422" tIns="45711" rIns="91422" bIns="45711" rtlCol="0">
            <a:spAutoFit/>
          </a:bodyPr>
          <a:lstStyle/>
          <a:p>
            <a:pPr marL="457094" indent="-457094">
              <a:buFont typeface="Wingdings" panose="05000000000000000000" pitchFamily="2" charset="2"/>
              <a:buChar char="ü"/>
            </a:pPr>
            <a:r>
              <a:rPr lang="fr-FR" sz="2800" dirty="0"/>
              <a:t>VALDIG book!!</a:t>
            </a:r>
          </a:p>
          <a:p>
            <a:pPr marL="457094" indent="-457094">
              <a:buFont typeface="Wingdings" panose="05000000000000000000" pitchFamily="2" charset="2"/>
              <a:buChar char="ü"/>
            </a:pPr>
            <a:r>
              <a:rPr lang="fr-FR" sz="2800" dirty="0"/>
              <a:t>EASL CPG on coagulation</a:t>
            </a:r>
          </a:p>
          <a:p>
            <a:pPr marL="457094" indent="-457094">
              <a:buFont typeface="Wingdings" panose="05000000000000000000" pitchFamily="2" charset="2"/>
              <a:buChar char="ü"/>
            </a:pPr>
            <a:r>
              <a:rPr lang="fr-FR" sz="2800" dirty="0"/>
              <a:t>EASL </a:t>
            </a:r>
            <a:r>
              <a:rPr lang="fr-FR" sz="2800" dirty="0" err="1"/>
              <a:t>monothematics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518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VT or BCS after SARS-COV2 vaccine - presentation VALDIG SC">
  <a:themeElements>
    <a:clrScheme name="">
      <a:dk1>
        <a:srgbClr val="000000"/>
      </a:dk1>
      <a:lt1>
        <a:srgbClr val="FFFFFF"/>
      </a:lt1>
      <a:dk2>
        <a:srgbClr val="0C2074"/>
      </a:dk2>
      <a:lt2>
        <a:srgbClr val="7DCFE2"/>
      </a:lt2>
      <a:accent1>
        <a:srgbClr val="4B78B5"/>
      </a:accent1>
      <a:accent2>
        <a:srgbClr val="E0DC24"/>
      </a:accent2>
      <a:accent3>
        <a:srgbClr val="AAABBC"/>
      </a:accent3>
      <a:accent4>
        <a:srgbClr val="DADADA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x-none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x-none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VT or BCS after SARS-COV2 vaccine - presentation VALDIG SC" id="{9DCC6166-D7CE-A140-975B-0496C6065675}" vid="{40335973-16CA-D543-9793-AF31F2A4DD9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ció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2693</Words>
  <Application>Microsoft Office PowerPoint</Application>
  <PresentationFormat>Affichage à l'écran (16:9)</PresentationFormat>
  <Paragraphs>633</Paragraphs>
  <Slides>45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45</vt:i4>
      </vt:variant>
    </vt:vector>
  </HeadingPairs>
  <TitlesOfParts>
    <vt:vector size="54" baseType="lpstr">
      <vt:lpstr>Office-Design</vt:lpstr>
      <vt:lpstr>Thème Office</vt:lpstr>
      <vt:lpstr>SVT or BCS after SARS-COV2 vaccine - presentation VALDIG SC</vt:lpstr>
      <vt:lpstr>Tema de Office</vt:lpstr>
      <vt:lpstr>1_Tema de Office</vt:lpstr>
      <vt:lpstr>1_Thème Office</vt:lpstr>
      <vt:lpstr>2_Tema de Office</vt:lpstr>
      <vt:lpstr>2_Thème Office</vt:lpstr>
      <vt:lpstr>3_Tema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Splanchnic vein thrombosis and/or Budd-Chiari Syndrome after SARS-COV-2 vaccination</vt:lpstr>
      <vt:lpstr>Study design and update </vt:lpstr>
      <vt:lpstr> “PSVD Natural history and liver transplantation” </vt:lpstr>
      <vt:lpstr>Présentation PowerPoint</vt:lpstr>
      <vt:lpstr>Présentation PowerPoint</vt:lpstr>
      <vt:lpstr>Présentation PowerPoint</vt:lpstr>
      <vt:lpstr> “PSVD and hormones”  </vt:lpstr>
      <vt:lpstr>Présentation PowerPoint</vt:lpstr>
      <vt:lpstr>Abdominal surgery in patients with noncirrhotic EHPVO Laure Elkrief, Pierre-Emmanuel Rautou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Long term outcome of patients with Budd-Chiari Syndrome</vt:lpstr>
      <vt:lpstr>Présentation PowerPoint</vt:lpstr>
      <vt:lpstr>Présentation PowerPoint</vt:lpstr>
      <vt:lpstr>Présentation PowerPoint</vt:lpstr>
      <vt:lpstr>ERN rare liver</vt:lpstr>
      <vt:lpstr>Full Members </vt:lpstr>
      <vt:lpstr>Full Members </vt:lpstr>
      <vt:lpstr>Affiliated Partners </vt:lpstr>
      <vt:lpstr>Présentation PowerPoint</vt:lpstr>
      <vt:lpstr>Valdig/ ERN collaboration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De Gottardi</dc:creator>
  <cp:lastModifiedBy>RAUTOU Pierre emmanuel</cp:lastModifiedBy>
  <cp:revision>192</cp:revision>
  <dcterms:created xsi:type="dcterms:W3CDTF">2015-04-08T16:32:18Z</dcterms:created>
  <dcterms:modified xsi:type="dcterms:W3CDTF">2021-09-17T07:20:09Z</dcterms:modified>
</cp:coreProperties>
</file>